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84" r:id="rId8"/>
    <p:sldId id="279" r:id="rId9"/>
    <p:sldId id="281" r:id="rId10"/>
    <p:sldId id="285" r:id="rId11"/>
    <p:sldId id="280" r:id="rId12"/>
    <p:sldId id="264" r:id="rId13"/>
  </p:sldIdLst>
  <p:sldSz cx="18288000" cy="10287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Bold" panose="020F0502020204030203" pitchFamily="34" charset="0"/>
      <p:regular r:id="rId18"/>
      <p:bold r:id="rId19"/>
    </p:embeddedFont>
    <p:embeddedFont>
      <p:font typeface="Poppins Bold" panose="00000800000000000000" pitchFamily="2" charset="0"/>
      <p:regular r:id="rId20"/>
      <p:bold r:id="rId21"/>
    </p:embeddedFont>
    <p:embeddedFont>
      <p:font typeface="Poppins Ultra-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22081-DB11-46B3-CEC9-0ED4925E5161}" v="168" dt="2024-11-20T13:04:59.240"/>
    <p1510:client id="{BB432BAB-E5A3-B730-C65C-501AAF609D25}" v="311" dt="2024-11-19T23:32:44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navigation/navigation-basics" TargetMode="External"/><Relationship Id="rId2" Type="http://schemas.openxmlformats.org/officeDocument/2006/relationships/hyperlink" Target="https://cursa.app/en/page/navegacao-e-roteamento-em-flutter-navegacao-entre-tela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2" y="3356223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 - Navegação entre Telas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500" dirty="0">
                <a:latin typeface="Lato"/>
                <a:ea typeface="Lato"/>
                <a:cs typeface="Lato"/>
              </a:rPr>
              <a:t>O exemplo com o código-fonte utilizando rotas nomeadas encontra-se no arquivo </a:t>
            </a:r>
            <a:r>
              <a:rPr lang="pt-BR" sz="3500" b="1" dirty="0" err="1">
                <a:latin typeface="Lato"/>
                <a:ea typeface="Lato"/>
                <a:cs typeface="Lato"/>
              </a:rPr>
              <a:t>main.dart</a:t>
            </a: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3662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7.2. Navegação e roteamento em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Navegação entre 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https://cursa.app/en/page/navegacao-e-roteamento-em-flutter-navegacao-entre-telas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em: 4 mar. 2024.</a:t>
            </a:r>
          </a:p>
          <a:p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Navigate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new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screen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back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https://docs.flutter.dev/cookbook/navigation/navigation-basics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em: 4 mar. 2024.</a:t>
            </a: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layouts no Flutter.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Introdução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18" name="Group 15"/>
          <p:cNvGrpSpPr/>
          <p:nvPr/>
        </p:nvGrpSpPr>
        <p:grpSpPr>
          <a:xfrm rot="-5400000">
            <a:off x="568483" y="3890903"/>
            <a:ext cx="829509" cy="1966473"/>
            <a:chOff x="0" y="0"/>
            <a:chExt cx="2354580" cy="5581882"/>
          </a:xfrm>
        </p:grpSpPr>
        <p:sp>
          <p:nvSpPr>
            <p:cNvPr id="1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0" name="TextBox 23"/>
          <p:cNvSpPr txBox="1"/>
          <p:nvPr/>
        </p:nvSpPr>
        <p:spPr>
          <a:xfrm>
            <a:off x="2123218" y="4590696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do Navigator</a:t>
            </a:r>
          </a:p>
        </p:txBody>
      </p:sp>
      <p:grpSp>
        <p:nvGrpSpPr>
          <p:cNvPr id="21" name="Group 15"/>
          <p:cNvGrpSpPr/>
          <p:nvPr/>
        </p:nvGrpSpPr>
        <p:grpSpPr>
          <a:xfrm rot="-5400000">
            <a:off x="568483" y="5227369"/>
            <a:ext cx="829509" cy="1966473"/>
            <a:chOff x="0" y="0"/>
            <a:chExt cx="2354580" cy="5581882"/>
          </a:xfrm>
        </p:grpSpPr>
        <p:sp>
          <p:nvSpPr>
            <p:cNvPr id="2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4" name="TextBox 23"/>
          <p:cNvSpPr txBox="1"/>
          <p:nvPr/>
        </p:nvSpPr>
        <p:spPr>
          <a:xfrm>
            <a:off x="2235088" y="592649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Rotas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Nomeadas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 fornece um sistema completo para navegar entre telas e lidar com links diretos;</a:t>
            </a:r>
          </a:p>
          <a:p>
            <a:pPr algn="just">
              <a:lnSpc>
                <a:spcPts val="4759"/>
              </a:lnSpc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pequenos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links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diretos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complexos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usar o Navigator;</a:t>
            </a:r>
          </a:p>
          <a:p>
            <a:pPr algn="just">
              <a:lnSpc>
                <a:spcPts val="4759"/>
              </a:lnSpc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Além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disso,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há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rotas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nomeadas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628367" y="555842"/>
            <a:ext cx="9023436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Navigator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widget </a:t>
            </a:r>
            <a:r>
              <a:rPr lang="pt-BR" sz="4000" err="1">
                <a:latin typeface="Lato"/>
                <a:ea typeface="Lato"/>
                <a:cs typeface="Lato"/>
              </a:rPr>
              <a:t>Navigator</a:t>
            </a:r>
            <a:r>
              <a:rPr lang="pt-BR" sz="4000" dirty="0">
                <a:latin typeface="Lato"/>
                <a:ea typeface="Lato"/>
                <a:cs typeface="Lato"/>
              </a:rPr>
              <a:t> exibe telas como uma pilha, usando animações de transições corretas para a plataforma de destino;</a:t>
            </a:r>
          </a:p>
          <a:p>
            <a:pPr algn="just">
              <a:lnSpc>
                <a:spcPts val="4759"/>
              </a:lnSpc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Navigator é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responsável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empilhar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desempilhar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dentro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Navigator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dois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métodos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o </a:t>
            </a:r>
            <a:r>
              <a:rPr lang="en-US" sz="4000" b="1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Navigator.push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o </a:t>
            </a:r>
            <a:r>
              <a:rPr lang="en-US" sz="4000" b="1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Navigator.pop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3157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Navigator.push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52400" y="3241476"/>
            <a:ext cx="73152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método </a:t>
            </a:r>
            <a:r>
              <a:rPr lang="pt-BR" sz="4000" dirty="0" err="1">
                <a:latin typeface="Lato"/>
                <a:ea typeface="Lato"/>
                <a:cs typeface="Lato"/>
              </a:rPr>
              <a:t>Navigator.push</a:t>
            </a:r>
            <a:r>
              <a:rPr lang="pt-BR" sz="4000" dirty="0">
                <a:latin typeface="Lato"/>
                <a:ea typeface="Lato"/>
                <a:cs typeface="Lato"/>
              </a:rPr>
              <a:t> é utilizado para navegar para uma nova tela;</a:t>
            </a:r>
          </a:p>
          <a:p>
            <a:pPr algn="just">
              <a:lnSpc>
                <a:spcPts val="4759"/>
              </a:lnSpc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Este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método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dois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argumentos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contexto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rota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a nova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376583" y="7978540"/>
            <a:ext cx="5078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25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3F4C6483-7E76-9B33-741B-F0E17AF1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83" y="3241958"/>
            <a:ext cx="8862947" cy="4523331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1340230" y="409444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4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164404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Navigator.pop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9410" y="3239543"/>
            <a:ext cx="73152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Para voltar para a tela anterior, deve-se usar o método ‘</a:t>
            </a:r>
            <a:r>
              <a:rPr lang="pt-BR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Navigator.pop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’;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Neste exemplo, o </a:t>
            </a:r>
            <a:r>
              <a:rPr lang="pt-BR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Flutter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remove a tela atual da pilha de navegação e exibe a tela anterior.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0149" y="8891914"/>
            <a:ext cx="4940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5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5484FEAB-4397-6621-E99A-61C237AA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25" y="2574881"/>
            <a:ext cx="7557500" cy="6295894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3685485" y="8241604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" name="CaixaDeTexto 1"/>
          <p:cNvSpPr txBox="1"/>
          <p:nvPr/>
        </p:nvSpPr>
        <p:spPr>
          <a:xfrm>
            <a:off x="1143000" y="2247900"/>
            <a:ext cx="1661159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500" dirty="0">
                <a:latin typeface="Lato"/>
                <a:ea typeface="Lato"/>
                <a:cs typeface="Lato"/>
              </a:rPr>
              <a:t>O exemplo com o código-fonte utilizando o </a:t>
            </a:r>
            <a:r>
              <a:rPr lang="pt-BR" sz="3500" dirty="0" err="1">
                <a:latin typeface="Lato"/>
                <a:ea typeface="Lato"/>
                <a:cs typeface="Lato"/>
              </a:rPr>
              <a:t>navigator</a:t>
            </a:r>
            <a:r>
              <a:rPr lang="pt-BR" sz="3500" dirty="0">
                <a:latin typeface="Lato"/>
                <a:ea typeface="Lato"/>
                <a:cs typeface="Lato"/>
              </a:rPr>
              <a:t> </a:t>
            </a:r>
            <a:r>
              <a:rPr lang="pt-BR" sz="3500" dirty="0" err="1">
                <a:latin typeface="Lato"/>
                <a:ea typeface="Lato"/>
                <a:cs typeface="Lato"/>
              </a:rPr>
              <a:t>push</a:t>
            </a:r>
            <a:r>
              <a:rPr lang="pt-BR" sz="3500" dirty="0">
                <a:latin typeface="Lato"/>
                <a:ea typeface="Lato"/>
                <a:cs typeface="Lato"/>
              </a:rPr>
              <a:t> e pop encontram-se, respectivamente, nos arquivos </a:t>
            </a:r>
            <a:r>
              <a:rPr lang="pt-BR" sz="3500" b="1" dirty="0" err="1">
                <a:latin typeface="Lato"/>
                <a:ea typeface="Lato"/>
                <a:cs typeface="Lato"/>
              </a:rPr>
              <a:t>home_screen.dart</a:t>
            </a:r>
            <a:r>
              <a:rPr lang="pt-BR" sz="3500" dirty="0">
                <a:latin typeface="Lato"/>
                <a:ea typeface="Lato"/>
                <a:cs typeface="Lato"/>
              </a:rPr>
              <a:t> e </a:t>
            </a:r>
            <a:r>
              <a:rPr lang="pt-BR" sz="3500" b="1" dirty="0" err="1">
                <a:latin typeface="Lato"/>
                <a:ea typeface="Lato"/>
                <a:cs typeface="Lato"/>
              </a:rPr>
              <a:t>add_recipe_screen.dart</a:t>
            </a:r>
            <a:r>
              <a:rPr lang="pt-BR" sz="3500" dirty="0">
                <a:latin typeface="Lato"/>
                <a:ea typeface="Lato"/>
                <a:cs typeface="Lato"/>
              </a:rPr>
              <a:t>.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Rotas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Nomeadas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roteamento nomeado, é definido uma tabela de rotas, com os nomes de rotas e seus respectivos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Então, é possível navegar para um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usando o seu nome de rota;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útil quando há muitas telas no aplicativo e a navegação se torna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seguir será apresentado um exemplo do seu uso.</a:t>
            </a:r>
          </a:p>
        </p:txBody>
      </p:sp>
    </p:spTree>
    <p:extLst>
      <p:ext uri="{BB962C8B-B14F-4D97-AF65-F5344CB8AC3E}">
        <p14:creationId xmlns:p14="http://schemas.microsoft.com/office/powerpoint/2010/main" val="211612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2135148"/>
            <a:ext cx="8229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Primeiramente, são definidas as rotas;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initialRoute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com qual rota o aplicativo deve começar;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routes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as rotas nomeadas disponíveis e os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que serão construídos ao navegar para essas rotas.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173770" y="8019267"/>
            <a:ext cx="4565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Definição das rotas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7023146-E8B4-D418-7733-CF1B4642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214" y="2754682"/>
            <a:ext cx="8493559" cy="5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5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461</Words>
  <Application>Microsoft Office PowerPoint</Application>
  <PresentationFormat>Personalizar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135</cp:revision>
  <dcterms:created xsi:type="dcterms:W3CDTF">2006-08-16T00:00:00Z</dcterms:created>
  <dcterms:modified xsi:type="dcterms:W3CDTF">2024-11-20T13:05:06Z</dcterms:modified>
  <dc:identifier>DAF-TiBPULQ</dc:identifier>
</cp:coreProperties>
</file>