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64" r:id="rId7"/>
    <p:sldId id="265" r:id="rId8"/>
    <p:sldId id="269" r:id="rId9"/>
    <p:sldId id="267" r:id="rId10"/>
  </p:sldIdLst>
  <p:sldSz cx="18288000" cy="10287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old" panose="020F0502020204030203" pitchFamily="34" charset="0"/>
      <p:regular r:id="rId15"/>
      <p:bold r:id="rId16"/>
    </p:embeddedFont>
    <p:embeddedFont>
      <p:font typeface="Poppins Bold" panose="00000800000000000000" pitchFamily="2" charset="0"/>
      <p:bold r:id="rId17"/>
    </p:embeddedFont>
    <p:embeddedFont>
      <p:font typeface="Poppins Ul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BCD59-7516-FFE3-283F-06555D4FF11A}" v="381" dt="2024-12-06T20:04:2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Lab.io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79902" y="3292400"/>
            <a:ext cx="13335015" cy="3079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0" spc="600" dirty="0">
                <a:solidFill>
                  <a:srgbClr val="2B4A9D"/>
                </a:solidFill>
                <a:latin typeface="Poppins Bold"/>
              </a:rPr>
              <a:t>Módulo I - Introdução ao </a:t>
            </a:r>
            <a:r>
              <a:rPr lang="pt-BR" sz="7000" spc="600" dirty="0" err="1">
                <a:solidFill>
                  <a:srgbClr val="2B4A9D"/>
                </a:solidFill>
                <a:latin typeface="Poppins Bold"/>
              </a:rPr>
              <a:t>Flutter</a:t>
            </a:r>
            <a:endParaRPr lang="pt-BR" sz="7000" spc="600" dirty="0" err="1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3" y="7337119"/>
            <a:ext cx="12806674" cy="1963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0" spc="35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>
                <a:solidFill>
                  <a:srgbClr val="000000"/>
                </a:solidFill>
                <a:latin typeface="Lato"/>
              </a:rPr>
              <a:t>: Eliane Dantas e Natalia 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Costa</a:t>
            </a:r>
            <a:endParaRPr lang="pt-BR" sz="4500"/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18900000">
            <a:off x="13635837" y="72237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4074179" y="462696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2969978" y="805983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2969978" y="-3903560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213617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O que é o Flutter?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5010" y="4533319"/>
            <a:ext cx="954943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Principal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ambiente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desenvolvimento</a:t>
            </a:r>
            <a:endParaRPr lang="pt-BR" sz="4500" dirty="0" err="1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DD8931C6-9EF9-4C0B-DF10-6F6B47486E3E}"/>
              </a:ext>
            </a:extLst>
          </p:cNvPr>
          <p:cNvGrpSpPr/>
          <p:nvPr/>
        </p:nvGrpSpPr>
        <p:grpSpPr>
          <a:xfrm rot="16200000">
            <a:off x="568705" y="5638023"/>
            <a:ext cx="829062" cy="1966473"/>
            <a:chOff x="0" y="0"/>
            <a:chExt cx="2353310" cy="558188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5A44E37-4B4D-1C57-38D6-16234B2A8379}"/>
                </a:ext>
              </a:extLst>
            </p:cNvPr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8DB2D00E-A798-CE1E-4D15-9A32C249B253}"/>
              </a:ext>
            </a:extLst>
          </p:cNvPr>
          <p:cNvSpPr txBox="1"/>
          <p:nvPr/>
        </p:nvSpPr>
        <p:spPr>
          <a:xfrm>
            <a:off x="2140667" y="6302619"/>
            <a:ext cx="954943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Ambiente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desenvolvimento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utilizado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neste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4500" spc="350" dirty="0" err="1">
                <a:solidFill>
                  <a:srgbClr val="2B4A9D"/>
                </a:solidFill>
                <a:latin typeface="Lato Bold"/>
              </a:rPr>
              <a:t>curso</a:t>
            </a:r>
            <a:endParaRPr lang="en-US" sz="4500" spc="35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96280" y="2505378"/>
            <a:ext cx="3963020" cy="5276243"/>
            <a:chOff x="0" y="0"/>
            <a:chExt cx="3663950" cy="4878070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160530" r="-160530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28700" y="1655014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que é o Flutter?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28700" y="3453971"/>
            <a:ext cx="9135755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000" spc="339" dirty="0">
                <a:solidFill>
                  <a:srgbClr val="000000"/>
                </a:solidFill>
                <a:latin typeface="Lato"/>
              </a:rPr>
              <a:t>O Flutter é um kit de ferramenta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multiplataforma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criado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pelo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Google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2015, que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tem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o Dart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principal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linguagem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desenvolvimento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. Seu app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executado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com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qualquer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destes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sistemas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operacionais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: iOS, Android, Windows, macOS, Linux e Web.</a:t>
            </a:r>
            <a:endParaRPr lang="pt-BR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404481" y="496357"/>
            <a:ext cx="9135755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Principal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ambiente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desenvolvimento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28700" y="2905957"/>
            <a:ext cx="10184809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O Flutter SDK é o principal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ambiente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desenvolvimento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do Flutter,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integrando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o framework com widgets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nativos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e a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linguagem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Dart.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Compatível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com IDEs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Visual Studio Code e Android Studio,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oferece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ferramentas para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depuração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pacotes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facilitando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criação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aplicativos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ea typeface="+mn-lt"/>
                <a:cs typeface="+mn-lt"/>
              </a:rPr>
              <a:t>multiplataforma</a:t>
            </a:r>
            <a:r>
              <a:rPr lang="en-US" sz="4000" spc="339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34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999467" y="558987"/>
            <a:ext cx="15085618" cy="1626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Ambiente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desenvolvimento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utilizado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neste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curso</a:t>
            </a:r>
            <a:endParaRPr lang="pt-BR" dirty="0" err="1"/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CA0559E0-3D1E-D0BF-96F8-B7EFCD95CD83}"/>
              </a:ext>
            </a:extLst>
          </p:cNvPr>
          <p:cNvSpPr txBox="1"/>
          <p:nvPr/>
        </p:nvSpPr>
        <p:spPr>
          <a:xfrm>
            <a:off x="1216590" y="3375683"/>
            <a:ext cx="9135755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FlutLab.io é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plataforma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online que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desenvolver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testar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apps Flutter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diretamente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navegador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instalações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Oferece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IDE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com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emulador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integrado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ideal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apps iOS, Android e web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rapidamente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  <a:endParaRPr lang="pt-BR" sz="4000" dirty="0">
              <a:cs typeface="Calibri"/>
            </a:endParaRPr>
          </a:p>
        </p:txBody>
      </p:sp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E8FAB488-8864-4873-988F-45CFA590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7" r="3279" b="5000"/>
          <a:stretch/>
        </p:blipFill>
        <p:spPr>
          <a:xfrm>
            <a:off x="12462094" y="3563981"/>
            <a:ext cx="4294066" cy="38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530" y="3179038"/>
            <a:ext cx="17315652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buFont typeface="Arial"/>
              <a:buChar char="•"/>
            </a:pPr>
            <a:r>
              <a:rPr lang="en-US" sz="4000" spc="350" err="1">
                <a:solidFill>
                  <a:srgbClr val="000000"/>
                </a:solidFill>
                <a:latin typeface="Lato"/>
              </a:rPr>
              <a:t>Acesse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4000" spc="350" dirty="0">
                <a:solidFill>
                  <a:srgbClr val="000000"/>
                </a:solidFill>
                <a:latin typeface="Lato"/>
                <a:hlinkClick r:id="rId2" tooltip="https://flutLab.io"/>
              </a:rPr>
              <a:t>https://flutlab.io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buFont typeface="Arial"/>
              <a:buChar char="•"/>
            </a:pPr>
            <a:r>
              <a:rPr lang="en-US" sz="4000" spc="350" dirty="0">
                <a:solidFill>
                  <a:srgbClr val="000000"/>
                </a:solidFill>
                <a:latin typeface="Lato"/>
              </a:rPr>
              <a:t>Clique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“Get Started” e a ferramenta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criará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flutter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55650" lvl="1" indent="-377825" algn="just">
              <a:buFont typeface="Arial"/>
              <a:buChar char="•"/>
            </a:pPr>
            <a:r>
              <a:rPr lang="en-US" sz="4000" spc="35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executar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ver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gerado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funcionando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, clique no player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azul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Flutlab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Lato"/>
              </a:rPr>
              <a:t>ctrl+B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5753" y="1219983"/>
            <a:ext cx="15223821" cy="667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ts val="4725"/>
              </a:lnSpc>
            </a:pPr>
            <a:r>
              <a:rPr lang="en-US" sz="6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Como </a:t>
            </a:r>
            <a:r>
              <a:rPr lang="en-US" sz="6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utilizar</a:t>
            </a:r>
            <a:r>
              <a:rPr lang="en-US" sz="6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o FlutLab.io?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2959" y="1313141"/>
            <a:ext cx="14222082" cy="6911043"/>
          </a:xfrm>
          <a:custGeom>
            <a:avLst/>
            <a:gdLst/>
            <a:ahLst/>
            <a:cxnLst/>
            <a:rect l="l" t="t" r="r" b="b"/>
            <a:pathLst>
              <a:path w="14222082" h="6911043">
                <a:moveTo>
                  <a:pt x="0" y="0"/>
                </a:moveTo>
                <a:lnTo>
                  <a:pt x="14222082" y="0"/>
                </a:lnTo>
                <a:lnTo>
                  <a:pt x="14222082" y="6911043"/>
                </a:lnTo>
                <a:lnTo>
                  <a:pt x="0" y="691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3222" y="2710115"/>
            <a:ext cx="17315652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indent="-377825" algn="just">
              <a:buFont typeface="Arial"/>
              <a:buChar char="•"/>
            </a:pPr>
            <a:r>
              <a:rPr lang="en-US" sz="4000" b="1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Flutter documentation.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Calibri"/>
                <a:ea typeface="Lato"/>
                <a:cs typeface="Lato"/>
              </a:rPr>
              <a:t>Disponível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Calibri"/>
                <a:ea typeface="Lato"/>
                <a:cs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: &lt;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  <a:hlinkClick r:id="rId2"/>
              </a:rPr>
              <a:t>https://docs.flutter.dev/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&gt;. </a:t>
            </a:r>
            <a:r>
              <a:rPr lang="en-US" sz="4000" spc="350" err="1">
                <a:solidFill>
                  <a:srgbClr val="000000"/>
                </a:solidFill>
                <a:latin typeface="Calibri"/>
                <a:ea typeface="Lato"/>
                <a:cs typeface="Lato"/>
              </a:rPr>
              <a:t>Acesso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 </a:t>
            </a:r>
            <a:r>
              <a:rPr lang="en-US" sz="4000" spc="350" err="1">
                <a:solidFill>
                  <a:srgbClr val="000000"/>
                </a:solidFill>
                <a:latin typeface="Calibri"/>
                <a:ea typeface="Lato"/>
                <a:cs typeface="Lato"/>
              </a:rPr>
              <a:t>em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: 6 </a:t>
            </a:r>
            <a:r>
              <a:rPr lang="en-US" sz="4000" spc="350" err="1">
                <a:solidFill>
                  <a:srgbClr val="000000"/>
                </a:solidFill>
                <a:latin typeface="Calibri"/>
                <a:ea typeface="Lato"/>
                <a:cs typeface="Lato"/>
              </a:rPr>
              <a:t>dez</a:t>
            </a:r>
            <a:r>
              <a:rPr lang="en-US" sz="4000" spc="350" dirty="0">
                <a:solidFill>
                  <a:srgbClr val="000000"/>
                </a:solidFill>
                <a:latin typeface="Calibri"/>
                <a:ea typeface="Lato"/>
                <a:cs typeface="Lato"/>
              </a:rPr>
              <a:t>. 2024. 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755650" lvl="1" indent="-377825" algn="just">
              <a:buFont typeface="Arial"/>
              <a:buChar char="•"/>
            </a:pPr>
            <a:endParaRPr lang="en-US" sz="40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36445" y="824329"/>
            <a:ext cx="15223821" cy="667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ts val="4725"/>
              </a:lnSpc>
            </a:pPr>
            <a:r>
              <a:rPr lang="en-US" sz="6000" spc="225" dirty="0" err="1">
                <a:solidFill>
                  <a:srgbClr val="2B4A9D"/>
                </a:solidFill>
                <a:latin typeface="Poppins Ultra-Bold"/>
                <a:cs typeface="Poppins Ultra-Bold"/>
              </a:rPr>
              <a:t>Referências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168337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2135" y="3325827"/>
            <a:ext cx="15223821" cy="2196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ctr">
              <a:lnSpc>
                <a:spcPct val="150000"/>
              </a:lnSpc>
            </a:pP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aprender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a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arquitetura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do Flutter.</a:t>
            </a:r>
            <a:endParaRPr lang="pt-BR" sz="5000" dirty="0">
              <a:cs typeface="Calibri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7B2F7C1-5599-10E5-1F33-EBF5683025E1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18CD85D3-8141-2E3C-4081-E7F0981D579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220456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Personalizar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 Da Silva Costa</cp:lastModifiedBy>
  <cp:revision>149</cp:revision>
  <dcterms:created xsi:type="dcterms:W3CDTF">2006-08-16T00:00:00Z</dcterms:created>
  <dcterms:modified xsi:type="dcterms:W3CDTF">2024-12-06T20:04:33Z</dcterms:modified>
  <dc:identifier>DAF-TiBPULQ</dc:identifier>
</cp:coreProperties>
</file>