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7" r:id="rId9"/>
    <p:sldId id="266" r:id="rId10"/>
    <p:sldId id="264" r:id="rId11"/>
  </p:sldIdLst>
  <p:sldSz cx="18288000" cy="10287000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Lato Bold" panose="020F0502020204030203" charset="0"/>
      <p:regular r:id="rId16"/>
      <p:bold r:id="rId17"/>
    </p:embeddedFont>
    <p:embeddedFont>
      <p:font typeface="Poppins" panose="00000500000000000000" pitchFamily="2" charset="0"/>
      <p:regular r:id="rId18"/>
      <p:bold r:id="rId19"/>
      <p:italic r:id="rId20"/>
      <p:boldItalic r:id="rId21"/>
    </p:embeddedFont>
    <p:embeddedFont>
      <p:font typeface="Poppins Bold" panose="00000800000000000000" charset="0"/>
      <p:regular r:id="rId22"/>
      <p:bold r:id="rId23"/>
    </p:embeddedFont>
    <p:embeddedFont>
      <p:font typeface="Poppins Ultra-Bold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ila Valença" initials="LV" lastIdx="1" clrIdx="0">
    <p:extLst>
      <p:ext uri="{19B8F6BF-5375-455C-9EA6-DF929625EA0E}">
        <p15:presenceInfo xmlns:p15="http://schemas.microsoft.com/office/powerpoint/2012/main" userId="ca1b5de36cb863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4A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ila Valença" userId="ca1b5de36cb8633a" providerId="LiveId" clId="{A2DFA14E-3EC7-4B66-B87C-B5161637BBAD}"/>
    <pc:docChg chg="undo custSel modSld">
      <pc:chgData name="Laila Valença" userId="ca1b5de36cb8633a" providerId="LiveId" clId="{A2DFA14E-3EC7-4B66-B87C-B5161637BBAD}" dt="2024-12-05T03:19:21.999" v="197" actId="20577"/>
      <pc:docMkLst>
        <pc:docMk/>
      </pc:docMkLst>
      <pc:sldChg chg="delSp modSp mod">
        <pc:chgData name="Laila Valença" userId="ca1b5de36cb8633a" providerId="LiveId" clId="{A2DFA14E-3EC7-4B66-B87C-B5161637BBAD}" dt="2024-12-05T03:08:45.868" v="171" actId="1076"/>
        <pc:sldMkLst>
          <pc:docMk/>
          <pc:sldMk cId="0" sldId="257"/>
        </pc:sldMkLst>
        <pc:spChg chg="mod">
          <ac:chgData name="Laila Valença" userId="ca1b5de36cb8633a" providerId="LiveId" clId="{A2DFA14E-3EC7-4B66-B87C-B5161637BBAD}" dt="2024-12-05T03:08:40.694" v="170" actId="1076"/>
          <ac:spMkLst>
            <pc:docMk/>
            <pc:sldMk cId="0" sldId="257"/>
            <ac:spMk id="23" creationId="{00000000-0000-0000-0000-000000000000}"/>
          </ac:spMkLst>
        </pc:spChg>
        <pc:spChg chg="mod">
          <ac:chgData name="Laila Valença" userId="ca1b5de36cb8633a" providerId="LiveId" clId="{A2DFA14E-3EC7-4B66-B87C-B5161637BBAD}" dt="2024-12-05T03:08:45.868" v="171" actId="1076"/>
          <ac:spMkLst>
            <pc:docMk/>
            <pc:sldMk cId="0" sldId="257"/>
            <ac:spMk id="27" creationId="{00000000-0000-0000-0000-000000000000}"/>
          </ac:spMkLst>
        </pc:spChg>
        <pc:spChg chg="del mod">
          <ac:chgData name="Laila Valença" userId="ca1b5de36cb8633a" providerId="LiveId" clId="{A2DFA14E-3EC7-4B66-B87C-B5161637BBAD}" dt="2024-12-05T03:08:23.018" v="167"/>
          <ac:spMkLst>
            <pc:docMk/>
            <pc:sldMk cId="0" sldId="257"/>
            <ac:spMk id="36" creationId="{8227B136-1A81-430E-A876-00B874D65598}"/>
          </ac:spMkLst>
        </pc:spChg>
        <pc:grpChg chg="mod">
          <ac:chgData name="Laila Valença" userId="ca1b5de36cb8633a" providerId="LiveId" clId="{A2DFA14E-3EC7-4B66-B87C-B5161637BBAD}" dt="2024-12-05T03:08:34.682" v="169" actId="1076"/>
          <ac:grpSpMkLst>
            <pc:docMk/>
            <pc:sldMk cId="0" sldId="257"/>
            <ac:grpSpMk id="17" creationId="{00000000-0000-0000-0000-000000000000}"/>
          </ac:grpSpMkLst>
        </pc:grpChg>
        <pc:grpChg chg="mod">
          <ac:chgData name="Laila Valença" userId="ca1b5de36cb8633a" providerId="LiveId" clId="{A2DFA14E-3EC7-4B66-B87C-B5161637BBAD}" dt="2024-12-05T03:08:27.970" v="168" actId="1076"/>
          <ac:grpSpMkLst>
            <pc:docMk/>
            <pc:sldMk cId="0" sldId="257"/>
            <ac:grpSpMk id="19" creationId="{00000000-0000-0000-0000-000000000000}"/>
          </ac:grpSpMkLst>
        </pc:grpChg>
        <pc:grpChg chg="del">
          <ac:chgData name="Laila Valença" userId="ca1b5de36cb8633a" providerId="LiveId" clId="{A2DFA14E-3EC7-4B66-B87C-B5161637BBAD}" dt="2024-12-05T03:08:19.646" v="163" actId="478"/>
          <ac:grpSpMkLst>
            <pc:docMk/>
            <pc:sldMk cId="0" sldId="257"/>
            <ac:grpSpMk id="33" creationId="{A90C803F-1562-D80F-2DE3-34DB3B90E0B9}"/>
          </ac:grpSpMkLst>
        </pc:grpChg>
      </pc:sldChg>
      <pc:sldChg chg="modSp mod">
        <pc:chgData name="Laila Valença" userId="ca1b5de36cb8633a" providerId="LiveId" clId="{A2DFA14E-3EC7-4B66-B87C-B5161637BBAD}" dt="2024-12-05T03:17:59.780" v="182" actId="20577"/>
        <pc:sldMkLst>
          <pc:docMk/>
          <pc:sldMk cId="0" sldId="258"/>
        </pc:sldMkLst>
        <pc:spChg chg="mod">
          <ac:chgData name="Laila Valença" userId="ca1b5de36cb8633a" providerId="LiveId" clId="{A2DFA14E-3EC7-4B66-B87C-B5161637BBAD}" dt="2024-12-05T03:17:59.780" v="182" actId="20577"/>
          <ac:spMkLst>
            <pc:docMk/>
            <pc:sldMk cId="0" sldId="258"/>
            <ac:spMk id="10" creationId="{12F746E5-C6EB-189C-72E0-676BCAF00637}"/>
          </ac:spMkLst>
        </pc:spChg>
      </pc:sldChg>
      <pc:sldChg chg="addSp modSp mod">
        <pc:chgData name="Laila Valença" userId="ca1b5de36cb8633a" providerId="LiveId" clId="{A2DFA14E-3EC7-4B66-B87C-B5161637BBAD}" dt="2024-12-05T03:19:21.999" v="197" actId="20577"/>
        <pc:sldMkLst>
          <pc:docMk/>
          <pc:sldMk cId="0" sldId="259"/>
        </pc:sldMkLst>
        <pc:spChg chg="add mod">
          <ac:chgData name="Laila Valença" userId="ca1b5de36cb8633a" providerId="LiveId" clId="{A2DFA14E-3EC7-4B66-B87C-B5161637BBAD}" dt="2024-12-05T03:19:21.999" v="197" actId="20577"/>
          <ac:spMkLst>
            <pc:docMk/>
            <pc:sldMk cId="0" sldId="259"/>
            <ac:spMk id="7" creationId="{EB02D6A5-0E3E-F37E-E8EE-325971DEBF62}"/>
          </ac:spMkLst>
        </pc:spChg>
        <pc:graphicFrameChg chg="add mod">
          <ac:chgData name="Laila Valença" userId="ca1b5de36cb8633a" providerId="LiveId" clId="{A2DFA14E-3EC7-4B66-B87C-B5161637BBAD}" dt="2024-12-05T03:18:46.095" v="186"/>
          <ac:graphicFrameMkLst>
            <pc:docMk/>
            <pc:sldMk cId="0" sldId="259"/>
            <ac:graphicFrameMk id="4" creationId="{FF581A83-AE5E-E2E7-FF24-5ECF5DE668D2}"/>
          </ac:graphicFrameMkLst>
        </pc:graphicFrameChg>
      </pc:sldChg>
      <pc:sldChg chg="modSp mod">
        <pc:chgData name="Laila Valença" userId="ca1b5de36cb8633a" providerId="LiveId" clId="{A2DFA14E-3EC7-4B66-B87C-B5161637BBAD}" dt="2024-12-05T03:08:11.179" v="162" actId="20577"/>
        <pc:sldMkLst>
          <pc:docMk/>
          <pc:sldMk cId="0" sldId="266"/>
        </pc:sldMkLst>
        <pc:spChg chg="mod">
          <ac:chgData name="Laila Valença" userId="ca1b5de36cb8633a" providerId="LiveId" clId="{A2DFA14E-3EC7-4B66-B87C-B5161637BBAD}" dt="2024-12-05T03:08:11.179" v="162" actId="20577"/>
          <ac:spMkLst>
            <pc:docMk/>
            <pc:sldMk cId="0" sldId="266"/>
            <ac:spMk id="3" creationId="{00000000-0000-0000-0000-000000000000}"/>
          </ac:spMkLst>
        </pc:spChg>
      </pc:sldChg>
      <pc:sldChg chg="addSp delSp modSp mod">
        <pc:chgData name="Laila Valença" userId="ca1b5de36cb8633a" providerId="LiveId" clId="{A2DFA14E-3EC7-4B66-B87C-B5161637BBAD}" dt="2024-12-05T03:07:55.217" v="160" actId="1076"/>
        <pc:sldMkLst>
          <pc:docMk/>
          <pc:sldMk cId="2816891920" sldId="267"/>
        </pc:sldMkLst>
        <pc:spChg chg="add del mod">
          <ac:chgData name="Laila Valença" userId="ca1b5de36cb8633a" providerId="LiveId" clId="{A2DFA14E-3EC7-4B66-B87C-B5161637BBAD}" dt="2024-12-05T03:04:25.033" v="110" actId="255"/>
          <ac:spMkLst>
            <pc:docMk/>
            <pc:sldMk cId="2816891920" sldId="267"/>
            <ac:spMk id="4" creationId="{00000000-0000-0000-0000-000000000000}"/>
          </ac:spMkLst>
        </pc:spChg>
        <pc:spChg chg="add del mod">
          <ac:chgData name="Laila Valença" userId="ca1b5de36cb8633a" providerId="LiveId" clId="{A2DFA14E-3EC7-4B66-B87C-B5161637BBAD}" dt="2024-12-05T03:04:02.271" v="106"/>
          <ac:spMkLst>
            <pc:docMk/>
            <pc:sldMk cId="2816891920" sldId="267"/>
            <ac:spMk id="5" creationId="{00000000-0000-0000-0000-000000000000}"/>
          </ac:spMkLst>
        </pc:spChg>
        <pc:spChg chg="add del mod">
          <ac:chgData name="Laila Valença" userId="ca1b5de36cb8633a" providerId="LiveId" clId="{A2DFA14E-3EC7-4B66-B87C-B5161637BBAD}" dt="2024-12-05T03:03:46.266" v="87" actId="22"/>
          <ac:spMkLst>
            <pc:docMk/>
            <pc:sldMk cId="2816891920" sldId="267"/>
            <ac:spMk id="13" creationId="{C4FF241B-166D-080A-6C57-3E8EFC9C957B}"/>
          </ac:spMkLst>
        </pc:spChg>
        <pc:spChg chg="add mod">
          <ac:chgData name="Laila Valença" userId="ca1b5de36cb8633a" providerId="LiveId" clId="{A2DFA14E-3EC7-4B66-B87C-B5161637BBAD}" dt="2024-12-05T03:07:55.217" v="160" actId="1076"/>
          <ac:spMkLst>
            <pc:docMk/>
            <pc:sldMk cId="2816891920" sldId="267"/>
            <ac:spMk id="20" creationId="{EC058378-8A17-40F9-1E8D-67876AA983DC}"/>
          </ac:spMkLst>
        </pc:spChg>
        <pc:spChg chg="add mod">
          <ac:chgData name="Laila Valença" userId="ca1b5de36cb8633a" providerId="LiveId" clId="{A2DFA14E-3EC7-4B66-B87C-B5161637BBAD}" dt="2024-12-05T03:07:45.642" v="158"/>
          <ac:spMkLst>
            <pc:docMk/>
            <pc:sldMk cId="2816891920" sldId="267"/>
            <ac:spMk id="21" creationId="{9C8CD144-701D-B503-F0BC-ADCE58FAC3DE}"/>
          </ac:spMkLst>
        </pc:spChg>
        <pc:picChg chg="add mod">
          <ac:chgData name="Laila Valença" userId="ca1b5de36cb8633a" providerId="LiveId" clId="{A2DFA14E-3EC7-4B66-B87C-B5161637BBAD}" dt="2024-12-05T03:03:48.716" v="95" actId="1076"/>
          <ac:picMkLst>
            <pc:docMk/>
            <pc:sldMk cId="2816891920" sldId="267"/>
            <ac:picMk id="7" creationId="{83EEFDF6-73CF-CBB1-5BF0-7D3D5E93391F}"/>
          </ac:picMkLst>
        </pc:picChg>
        <pc:picChg chg="add del">
          <ac:chgData name="Laila Valença" userId="ca1b5de36cb8633a" providerId="LiveId" clId="{A2DFA14E-3EC7-4B66-B87C-B5161637BBAD}" dt="2024-12-05T03:04:03.418" v="107" actId="478"/>
          <ac:picMkLst>
            <pc:docMk/>
            <pc:sldMk cId="2816891920" sldId="267"/>
            <ac:picMk id="9" creationId="{23124575-2B41-2408-F62D-7F94E58496E6}"/>
          </ac:picMkLst>
        </pc:picChg>
        <pc:picChg chg="add mod">
          <ac:chgData name="Laila Valença" userId="ca1b5de36cb8633a" providerId="LiveId" clId="{A2DFA14E-3EC7-4B66-B87C-B5161637BBAD}" dt="2024-12-05T03:03:48.956" v="96" actId="1076"/>
          <ac:picMkLst>
            <pc:docMk/>
            <pc:sldMk cId="2816891920" sldId="267"/>
            <ac:picMk id="10" creationId="{80491B57-59B3-8E27-5CD8-E3886DD7D2E6}"/>
          </ac:picMkLst>
        </pc:picChg>
        <pc:picChg chg="add del">
          <ac:chgData name="Laila Valença" userId="ca1b5de36cb8633a" providerId="LiveId" clId="{A2DFA14E-3EC7-4B66-B87C-B5161637BBAD}" dt="2024-12-05T03:04:03.980" v="108" actId="478"/>
          <ac:picMkLst>
            <pc:docMk/>
            <pc:sldMk cId="2816891920" sldId="267"/>
            <ac:picMk id="11" creationId="{B34DDB36-8A25-7954-4346-F3E05009723A}"/>
          </ac:picMkLst>
        </pc:picChg>
        <pc:picChg chg="add mod">
          <ac:chgData name="Laila Valença" userId="ca1b5de36cb8633a" providerId="LiveId" clId="{A2DFA14E-3EC7-4B66-B87C-B5161637BBAD}" dt="2024-12-05T03:07:51.146" v="159" actId="1076"/>
          <ac:picMkLst>
            <pc:docMk/>
            <pc:sldMk cId="2816891920" sldId="267"/>
            <ac:picMk id="15" creationId="{086BB331-A0FB-6671-35F1-945AEE28FCD2}"/>
          </ac:picMkLst>
        </pc:picChg>
        <pc:picChg chg="add del mod">
          <ac:chgData name="Laila Valença" userId="ca1b5de36cb8633a" providerId="LiveId" clId="{A2DFA14E-3EC7-4B66-B87C-B5161637BBAD}" dt="2024-12-05T03:05:11.423" v="114" actId="478"/>
          <ac:picMkLst>
            <pc:docMk/>
            <pc:sldMk cId="2816891920" sldId="267"/>
            <ac:picMk id="17" creationId="{36DA525A-874F-C0A0-7AC6-4C616E8E48FE}"/>
          </ac:picMkLst>
        </pc:picChg>
        <pc:picChg chg="add mod">
          <ac:chgData name="Laila Valença" userId="ca1b5de36cb8633a" providerId="LiveId" clId="{A2DFA14E-3EC7-4B66-B87C-B5161637BBAD}" dt="2024-12-05T03:05:32.905" v="119" actId="1076"/>
          <ac:picMkLst>
            <pc:docMk/>
            <pc:sldMk cId="2816891920" sldId="267"/>
            <ac:picMk id="19" creationId="{3B87F486-01B7-967E-DFDC-BE9B6D3112B3}"/>
          </ac:picMkLst>
        </pc:picChg>
      </pc:sldChg>
      <pc:sldChg chg="addSp modSp mod">
        <pc:chgData name="Laila Valença" userId="ca1b5de36cb8633a" providerId="LiveId" clId="{A2DFA14E-3EC7-4B66-B87C-B5161637BBAD}" dt="2024-12-04T22:51:57.299" v="65" actId="1076"/>
        <pc:sldMkLst>
          <pc:docMk/>
          <pc:sldMk cId="3839218115" sldId="268"/>
        </pc:sldMkLst>
        <pc:spChg chg="mod">
          <ac:chgData name="Laila Valença" userId="ca1b5de36cb8633a" providerId="LiveId" clId="{A2DFA14E-3EC7-4B66-B87C-B5161637BBAD}" dt="2024-12-04T22:06:24.931" v="7" actId="20577"/>
          <ac:spMkLst>
            <pc:docMk/>
            <pc:sldMk cId="3839218115" sldId="268"/>
            <ac:spMk id="4" creationId="{D4E04871-DB0F-A8E0-8B36-0198EF7382AD}"/>
          </ac:spMkLst>
        </pc:spChg>
        <pc:spChg chg="add mod">
          <ac:chgData name="Laila Valença" userId="ca1b5de36cb8633a" providerId="LiveId" clId="{A2DFA14E-3EC7-4B66-B87C-B5161637BBAD}" dt="2024-12-04T22:51:51.504" v="63" actId="1076"/>
          <ac:spMkLst>
            <pc:docMk/>
            <pc:sldMk cId="3839218115" sldId="268"/>
            <ac:spMk id="9" creationId="{E972DFED-6EA3-87D3-A616-C79B80E91BA4}"/>
          </ac:spMkLst>
        </pc:spChg>
        <pc:spChg chg="add mod">
          <ac:chgData name="Laila Valença" userId="ca1b5de36cb8633a" providerId="LiveId" clId="{A2DFA14E-3EC7-4B66-B87C-B5161637BBAD}" dt="2024-12-04T22:51:57.299" v="65" actId="1076"/>
          <ac:spMkLst>
            <pc:docMk/>
            <pc:sldMk cId="3839218115" sldId="268"/>
            <ac:spMk id="10" creationId="{05D524C2-DCF8-3CD9-9542-C2F4D258A582}"/>
          </ac:spMkLst>
        </pc:spChg>
        <pc:picChg chg="add mod">
          <ac:chgData name="Laila Valença" userId="ca1b5de36cb8633a" providerId="LiveId" clId="{A2DFA14E-3EC7-4B66-B87C-B5161637BBAD}" dt="2024-12-04T22:51:48.050" v="62" actId="1076"/>
          <ac:picMkLst>
            <pc:docMk/>
            <pc:sldMk cId="3839218115" sldId="268"/>
            <ac:picMk id="6" creationId="{C8B8C4DE-EC41-555E-B6D2-C8877E7162CF}"/>
          </ac:picMkLst>
        </pc:picChg>
        <pc:picChg chg="add mod">
          <ac:chgData name="Laila Valença" userId="ca1b5de36cb8633a" providerId="LiveId" clId="{A2DFA14E-3EC7-4B66-B87C-B5161637BBAD}" dt="2024-12-04T22:51:52.982" v="64" actId="1076"/>
          <ac:picMkLst>
            <pc:docMk/>
            <pc:sldMk cId="3839218115" sldId="268"/>
            <ac:picMk id="8" creationId="{F49E7ED8-E72B-F281-CC62-EABD0C73F0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lutter.dev/flutter/widgets/GridView-class.html" TargetMode="External"/><Relationship Id="rId2" Type="http://schemas.openxmlformats.org/officeDocument/2006/relationships/hyperlink" Target="https://api.flutter.dev/flutter/widgets/ListView-class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flutter.dev/cookbook/lists/mixed-li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951024" y="8497790"/>
            <a:ext cx="5218171" cy="6164339"/>
            <a:chOff x="0" y="0"/>
            <a:chExt cx="1620126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0126" cy="1913890"/>
            </a:xfrm>
            <a:custGeom>
              <a:avLst/>
              <a:gdLst/>
              <a:ahLst/>
              <a:cxnLst/>
              <a:rect l="l" t="t" r="r" b="b"/>
              <a:pathLst>
                <a:path w="1620126" h="1913890">
                  <a:moveTo>
                    <a:pt x="0" y="0"/>
                  </a:moveTo>
                  <a:lnTo>
                    <a:pt x="0" y="1913890"/>
                  </a:lnTo>
                  <a:lnTo>
                    <a:pt x="1620126" y="1913890"/>
                  </a:lnTo>
                  <a:lnTo>
                    <a:pt x="1620126" y="0"/>
                  </a:lnTo>
                  <a:lnTo>
                    <a:pt x="0" y="0"/>
                  </a:lnTo>
                  <a:close/>
                  <a:moveTo>
                    <a:pt x="1559166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559166" y="59690"/>
                  </a:lnTo>
                  <a:lnTo>
                    <a:pt x="1559166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-4134433" y="1004889"/>
            <a:ext cx="12993464" cy="2102579"/>
          </a:xfrm>
          <a:custGeom>
            <a:avLst/>
            <a:gdLst/>
            <a:ahLst/>
            <a:cxnLst/>
            <a:rect l="l" t="t" r="r" b="b"/>
            <a:pathLst>
              <a:path w="12993464" h="2102579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5" name="TextBox 8">
            <a:extLst>
              <a:ext uri="{FF2B5EF4-FFF2-40B4-BE49-F238E27FC236}">
                <a16:creationId xmlns:a16="http://schemas.microsoft.com/office/drawing/2014/main" id="{54B9CFB6-CF59-8BE7-803E-F982EB419856}"/>
              </a:ext>
            </a:extLst>
          </p:cNvPr>
          <p:cNvSpPr txBox="1"/>
          <p:nvPr/>
        </p:nvSpPr>
        <p:spPr>
          <a:xfrm>
            <a:off x="814372" y="4151353"/>
            <a:ext cx="13335015" cy="1427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600"/>
              </a:lnSpc>
            </a:pPr>
            <a:r>
              <a:rPr lang="pt-BR" sz="6000" b="1" spc="600" dirty="0">
                <a:solidFill>
                  <a:srgbClr val="2B4A9D"/>
                </a:solidFill>
                <a:latin typeface="Poppins Bold"/>
              </a:rPr>
              <a:t>Módulo IX</a:t>
            </a:r>
            <a:r>
              <a:rPr lang="pt-BR" sz="6000" spc="600" dirty="0">
                <a:solidFill>
                  <a:srgbClr val="2B4A9D"/>
                </a:solidFill>
                <a:latin typeface="Poppins Bold"/>
              </a:rPr>
              <a:t> - </a:t>
            </a:r>
            <a:r>
              <a:rPr lang="pt-BR" sz="6000" spc="600" dirty="0" err="1">
                <a:solidFill>
                  <a:srgbClr val="2B4A9D"/>
                </a:solidFill>
                <a:latin typeface="Poppins Bold"/>
              </a:rPr>
              <a:t>DataGrids</a:t>
            </a:r>
            <a:endParaRPr lang="pt-BR" sz="6000" spc="600" dirty="0">
              <a:solidFill>
                <a:srgbClr val="2B4A9D"/>
              </a:solidFill>
              <a:latin typeface="Poppins Bold"/>
              <a:cs typeface="Poppins Bold"/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53254456-7A37-396F-1213-4C354A4FF03A}"/>
              </a:ext>
            </a:extLst>
          </p:cNvPr>
          <p:cNvSpPr txBox="1"/>
          <p:nvPr/>
        </p:nvSpPr>
        <p:spPr>
          <a:xfrm>
            <a:off x="814372" y="7555634"/>
            <a:ext cx="12606221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900"/>
              </a:lnSpc>
            </a:pPr>
            <a:r>
              <a:rPr lang="en-US" sz="4500" spc="350" dirty="0" err="1">
                <a:solidFill>
                  <a:srgbClr val="000000"/>
                </a:solidFill>
                <a:latin typeface="Lato"/>
              </a:rPr>
              <a:t>Apresentado</a:t>
            </a:r>
            <a:r>
              <a:rPr lang="en-US" sz="4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500" spc="350" dirty="0" err="1">
                <a:solidFill>
                  <a:srgbClr val="000000"/>
                </a:solidFill>
                <a:latin typeface="Lato"/>
              </a:rPr>
              <a:t>por</a:t>
            </a:r>
            <a:r>
              <a:rPr lang="en-US" sz="4500" spc="350" dirty="0">
                <a:solidFill>
                  <a:srgbClr val="000000"/>
                </a:solidFill>
                <a:latin typeface="Lato"/>
              </a:rPr>
              <a:t>: Eliane Dantas e Natalia Costa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18474" y="3439714"/>
            <a:ext cx="16698025" cy="2199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000" spc="313" dirty="0">
                <a:solidFill>
                  <a:srgbClr val="2B4A9D"/>
                </a:solidFill>
                <a:latin typeface="Poppins Bold"/>
                <a:cs typeface="Poppins Bold"/>
              </a:rPr>
              <a:t>No </a:t>
            </a:r>
            <a:r>
              <a:rPr lang="en-US" sz="5000" b="1" spc="313" dirty="0" err="1">
                <a:solidFill>
                  <a:srgbClr val="2B4A9D"/>
                </a:solidFill>
                <a:latin typeface="Poppins Bold"/>
                <a:cs typeface="Poppins Bold"/>
              </a:rPr>
              <a:t>próximo</a:t>
            </a:r>
            <a:r>
              <a:rPr lang="en-US" sz="5000" b="1" spc="313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b="1" spc="313" dirty="0" err="1">
                <a:solidFill>
                  <a:srgbClr val="2B4A9D"/>
                </a:solidFill>
                <a:latin typeface="Poppins Bold"/>
                <a:cs typeface="Poppins Bold"/>
              </a:rPr>
              <a:t>módulo</a:t>
            </a:r>
            <a:r>
              <a:rPr lang="en-US" sz="5000" b="1" spc="313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spc="313" dirty="0" err="1">
                <a:solidFill>
                  <a:srgbClr val="2B4A9D"/>
                </a:solidFill>
                <a:latin typeface="Poppins Bold"/>
                <a:cs typeface="Poppins Bold"/>
              </a:rPr>
              <a:t>vamos</a:t>
            </a:r>
            <a:r>
              <a:rPr lang="en-US" sz="5000" spc="313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spc="313" dirty="0" err="1">
                <a:solidFill>
                  <a:srgbClr val="2B4A9D"/>
                </a:solidFill>
                <a:latin typeface="Poppins Bold"/>
                <a:cs typeface="Poppins Bold"/>
              </a:rPr>
              <a:t>aprender</a:t>
            </a:r>
            <a:r>
              <a:rPr lang="en-US" sz="5000" spc="313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spc="313" dirty="0" err="1">
                <a:solidFill>
                  <a:srgbClr val="2B4A9D"/>
                </a:solidFill>
                <a:latin typeface="Poppins Bold"/>
                <a:cs typeface="Poppins Bold"/>
              </a:rPr>
              <a:t>sobre</a:t>
            </a:r>
            <a:r>
              <a:rPr lang="en-US" sz="5000" spc="313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spc="313" dirty="0" err="1">
                <a:solidFill>
                  <a:srgbClr val="2B4A9D"/>
                </a:solidFill>
                <a:latin typeface="Poppins Bold"/>
                <a:ea typeface="+mn-lt"/>
                <a:cs typeface="Poppins Bold"/>
              </a:rPr>
              <a:t>componentes</a:t>
            </a:r>
            <a:r>
              <a:rPr lang="en-US" sz="5000" spc="313" dirty="0">
                <a:solidFill>
                  <a:srgbClr val="2B4A9D"/>
                </a:solidFill>
                <a:latin typeface="Poppins Bold"/>
                <a:ea typeface="+mn-lt"/>
                <a:cs typeface="Poppins Bold"/>
              </a:rPr>
              <a:t> de </a:t>
            </a:r>
            <a:r>
              <a:rPr lang="en-US" sz="5000" spc="313" dirty="0" err="1">
                <a:solidFill>
                  <a:srgbClr val="2B4A9D"/>
                </a:solidFill>
                <a:latin typeface="Poppins Bold"/>
                <a:ea typeface="+mn-lt"/>
                <a:cs typeface="Poppins Bold"/>
              </a:rPr>
              <a:t>formulários</a:t>
            </a:r>
            <a:r>
              <a:rPr lang="en-US" sz="5000" spc="313" dirty="0">
                <a:solidFill>
                  <a:srgbClr val="2B4A9D"/>
                </a:solidFill>
                <a:latin typeface="Poppins Bold"/>
                <a:cs typeface="Poppins Bold"/>
              </a:rPr>
              <a:t>.</a:t>
            </a:r>
          </a:p>
        </p:txBody>
      </p:sp>
      <p:grpSp>
        <p:nvGrpSpPr>
          <p:cNvPr id="3" name="Group 3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12190278" y="55428"/>
            <a:ext cx="10176144" cy="10176144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2628620" y="445887"/>
            <a:ext cx="9395227" cy="9395227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1524419" y="8043030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2700000">
            <a:off x="11524419" y="-3920369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2" name="Group 12"/>
          <p:cNvGrpSpPr/>
          <p:nvPr/>
        </p:nvGrpSpPr>
        <p:grpSpPr>
          <a:xfrm rot="-54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123218" y="878380"/>
            <a:ext cx="7020782" cy="895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FFFFFF"/>
                </a:solidFill>
                <a:latin typeface="Poppins Ultra-Bold"/>
              </a:rPr>
              <a:t>AGENDA</a:t>
            </a: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568482" y="2158202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7" name="Group 17"/>
          <p:cNvGrpSpPr/>
          <p:nvPr/>
        </p:nvGrpSpPr>
        <p:grpSpPr>
          <a:xfrm rot="-5400000">
            <a:off x="557247" y="4227073"/>
            <a:ext cx="829509" cy="1966473"/>
            <a:chOff x="0" y="0"/>
            <a:chExt cx="2354580" cy="558188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9" name="Group 19"/>
          <p:cNvGrpSpPr/>
          <p:nvPr/>
        </p:nvGrpSpPr>
        <p:grpSpPr>
          <a:xfrm rot="-5400000">
            <a:off x="568483" y="6197871"/>
            <a:ext cx="829509" cy="1966473"/>
            <a:chOff x="0" y="0"/>
            <a:chExt cx="2354580" cy="558188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2123218" y="2846164"/>
            <a:ext cx="7343333" cy="1097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 dirty="0" err="1">
                <a:solidFill>
                  <a:srgbClr val="2B4A9D"/>
                </a:solidFill>
                <a:latin typeface="Lato Bold"/>
              </a:rPr>
              <a:t>ListView</a:t>
            </a:r>
            <a:endParaRPr lang="en-US" sz="3200" spc="320" dirty="0">
              <a:solidFill>
                <a:srgbClr val="2B4A9D"/>
              </a:solidFill>
              <a:latin typeface="Lato Bold"/>
            </a:endParaRPr>
          </a:p>
          <a:p>
            <a:pPr>
              <a:lnSpc>
                <a:spcPts val="4480"/>
              </a:lnSpc>
            </a:pPr>
            <a:endParaRPr lang="en-US" sz="3200" spc="320" dirty="0">
              <a:solidFill>
                <a:srgbClr val="2B4A9D"/>
              </a:solidFill>
              <a:latin typeface="Lato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2110928" y="6950588"/>
            <a:ext cx="8340280" cy="520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50" dirty="0" err="1">
                <a:solidFill>
                  <a:srgbClr val="2B4A9D"/>
                </a:solidFill>
                <a:latin typeface="Lato Bold"/>
              </a:rPr>
              <a:t>Listas</a:t>
            </a:r>
            <a:r>
              <a:rPr lang="en-US" sz="3200" spc="350" dirty="0">
                <a:solidFill>
                  <a:srgbClr val="2B4A9D"/>
                </a:solidFill>
                <a:latin typeface="Lato Bold"/>
              </a:rPr>
              <a:t> com </a:t>
            </a:r>
            <a:r>
              <a:rPr lang="en-US" sz="3200" spc="350" dirty="0" err="1">
                <a:solidFill>
                  <a:srgbClr val="2B4A9D"/>
                </a:solidFill>
                <a:latin typeface="Lato Bold"/>
              </a:rPr>
              <a:t>diferentes</a:t>
            </a:r>
            <a:r>
              <a:rPr lang="en-US" sz="3200" spc="350" dirty="0">
                <a:solidFill>
                  <a:srgbClr val="2B4A9D"/>
                </a:solidFill>
                <a:latin typeface="Lato Bold"/>
              </a:rPr>
              <a:t> </a:t>
            </a:r>
            <a:r>
              <a:rPr lang="en-US" sz="3200" spc="350" dirty="0" err="1">
                <a:solidFill>
                  <a:srgbClr val="2B4A9D"/>
                </a:solidFill>
                <a:latin typeface="Lato Bold"/>
              </a:rPr>
              <a:t>tipos</a:t>
            </a:r>
            <a:r>
              <a:rPr lang="en-US" sz="3200" spc="350" dirty="0">
                <a:solidFill>
                  <a:srgbClr val="2B4A9D"/>
                </a:solidFill>
                <a:latin typeface="Lato Bold"/>
              </a:rPr>
              <a:t> de </a:t>
            </a:r>
            <a:r>
              <a:rPr lang="en-US" sz="3200" spc="350" dirty="0" err="1">
                <a:solidFill>
                  <a:srgbClr val="2B4A9D"/>
                </a:solidFill>
                <a:latin typeface="Lato Bold"/>
              </a:rPr>
              <a:t>itens</a:t>
            </a:r>
            <a:endParaRPr lang="en-US" sz="3200" spc="350" dirty="0">
              <a:solidFill>
                <a:srgbClr val="2B4A9D"/>
              </a:solidFill>
              <a:latin typeface="Lato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186835" y="4883396"/>
            <a:ext cx="7343333" cy="52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pt-BR" sz="3200" spc="320" dirty="0" err="1">
                <a:solidFill>
                  <a:srgbClr val="2B4A9D"/>
                </a:solidFill>
                <a:latin typeface="Lato Bold" panose="020F0502020204030203" charset="0"/>
                <a:ea typeface="Lato Bold" panose="020F0502020204030203" charset="0"/>
                <a:cs typeface="Lato Bold" panose="020F0502020204030203" charset="0"/>
              </a:rPr>
              <a:t>GridView</a:t>
            </a:r>
            <a:endParaRPr lang="en-US" sz="3200" spc="320" dirty="0">
              <a:solidFill>
                <a:srgbClr val="2B4A9D"/>
              </a:solidFill>
              <a:latin typeface="Lato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716086" y="457062"/>
            <a:ext cx="8855829" cy="821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ListView</a:t>
            </a:r>
            <a:endParaRPr lang="en-US" sz="6000" spc="300" dirty="0">
              <a:solidFill>
                <a:srgbClr val="2B4A9D"/>
              </a:solidFill>
              <a:latin typeface="Poppins Ultra-Bold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12F746E5-C6EB-189C-72E0-676BCAF00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723" y="1696879"/>
            <a:ext cx="6271955" cy="797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sz="32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</a:t>
            </a:r>
            <a:r>
              <a:rPr lang="pt-BR" sz="3200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ListView</a:t>
            </a:r>
            <a:r>
              <a:rPr lang="pt-BR" sz="32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é um widget de rolagem muito utilizado;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 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altLang="pt-BR" sz="3200" b="0" dirty="0">
                <a:latin typeface="Lato "/>
              </a:rPr>
              <a:t>E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 "/>
              </a:rPr>
              <a:t>xibe uma lista vertical de itens de forma eficiente.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 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sz="3200" dirty="0">
                <a:latin typeface="Lato "/>
              </a:rPr>
              <a:t>Os itens podem ser definidos manualmente ou gerados a partir de uma lista ou banco de dados.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pt-BR" sz="3200" dirty="0">
              <a:latin typeface="Lato 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sz="32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exemplo ao lado mostra um exemplo simples do uso do </a:t>
            </a:r>
            <a:r>
              <a:rPr lang="pt-BR" sz="3200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ListView</a:t>
            </a:r>
            <a:r>
              <a:rPr lang="pt-BR" sz="32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pt-BR" sz="3200" dirty="0">
              <a:latin typeface="Lato 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 "/>
            </a:endParaRP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31C65DDF-625A-013A-D4F8-5A620DDD7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111738"/>
            <a:ext cx="5153025" cy="5000625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BE2031E6-6F9A-B10D-57C3-762C19AA5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915" y="1635964"/>
            <a:ext cx="3700655" cy="6671905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5AE090F4-5A62-4E88-FA3D-657C1AE82F71}"/>
              </a:ext>
            </a:extLst>
          </p:cNvPr>
          <p:cNvSpPr txBox="1"/>
          <p:nvPr/>
        </p:nvSpPr>
        <p:spPr>
          <a:xfrm>
            <a:off x="5929312" y="7232891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01 – Uso do </a:t>
            </a:r>
            <a:r>
              <a:rPr lang="pt-BR" sz="1800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ListView</a:t>
            </a:r>
            <a:endParaRPr lang="pt-BR" sz="18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1D66774-137A-6450-47E7-819CF8DB3DCB}"/>
              </a:ext>
            </a:extLst>
          </p:cNvPr>
          <p:cNvSpPr txBox="1"/>
          <p:nvPr/>
        </p:nvSpPr>
        <p:spPr>
          <a:xfrm>
            <a:off x="10850242" y="846637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02 – Exemplo com o </a:t>
            </a:r>
            <a:r>
              <a:rPr lang="pt-BR" sz="1800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ListView</a:t>
            </a:r>
            <a:endParaRPr lang="pt-BR" sz="18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381000" y="1635964"/>
            <a:ext cx="16902091" cy="17801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</a:t>
            </a:r>
            <a:r>
              <a:rPr lang="pt-BR" sz="3200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ListView.builder</a:t>
            </a:r>
            <a:r>
              <a:rPr lang="pt-BR" sz="32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é apropriado para visualizações de lista com um grande número (ou infinito) de filhos, uma vez que o construtor é chamado apenas para os filhos que estão realmente visíveis;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DF13BCB-36F1-DF0C-A61E-B995D9088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771900"/>
            <a:ext cx="8183117" cy="530616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771EA45-B0F8-1FCE-220F-58FD2E36B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278" y="3378031"/>
            <a:ext cx="3381847" cy="587774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E9570166-620E-1FEF-4893-B6636C3CCD44}"/>
              </a:ext>
            </a:extLst>
          </p:cNvPr>
          <p:cNvSpPr txBox="1"/>
          <p:nvPr/>
        </p:nvSpPr>
        <p:spPr>
          <a:xfrm>
            <a:off x="2338958" y="9255776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03 – Uso do </a:t>
            </a:r>
            <a:r>
              <a:rPr lang="pt-BR" sz="1800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ListView.builder</a:t>
            </a:r>
            <a:endParaRPr lang="pt-BR" sz="18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B5F41B6-9516-A9FD-006B-5F2E0FA87763}"/>
              </a:ext>
            </a:extLst>
          </p:cNvPr>
          <p:cNvSpPr txBox="1"/>
          <p:nvPr/>
        </p:nvSpPr>
        <p:spPr>
          <a:xfrm>
            <a:off x="9215201" y="9426879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04 – Exemplo com o </a:t>
            </a:r>
            <a:r>
              <a:rPr lang="pt-BR" sz="1800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ListView.builder</a:t>
            </a:r>
            <a:endParaRPr lang="pt-BR" sz="18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B02D6A5-0E3E-F37E-E8EE-325971DEBF62}"/>
              </a:ext>
            </a:extLst>
          </p:cNvPr>
          <p:cNvSpPr txBox="1"/>
          <p:nvPr/>
        </p:nvSpPr>
        <p:spPr>
          <a:xfrm>
            <a:off x="4242186" y="350142"/>
            <a:ext cx="9179718" cy="913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ListView.builder</a:t>
            </a:r>
            <a:endParaRPr lang="en-US" sz="6000" spc="300" dirty="0">
              <a:solidFill>
                <a:srgbClr val="2B4A9D"/>
              </a:solidFill>
              <a:latin typeface="Poppins Ultra-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658873" y="758911"/>
            <a:ext cx="10970254" cy="821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GridView</a:t>
            </a:r>
            <a:endParaRPr lang="en-US" sz="6000" spc="300" dirty="0">
              <a:solidFill>
                <a:srgbClr val="2B4A9D"/>
              </a:solidFill>
              <a:latin typeface="Poppins Ultra-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16673" y="2944813"/>
            <a:ext cx="16442627" cy="6100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widget </a:t>
            </a:r>
            <a:r>
              <a:rPr lang="pt-BR" sz="3600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GridView</a:t>
            </a: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é utilizado para exibir os itens como uma grade em vez de uma lista normal;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6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Uma maneira simples de começar a utilizar grades é usando o </a:t>
            </a:r>
            <a:r>
              <a:rPr lang="pt-BR" sz="3600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GridView.count</a:t>
            </a: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o qual permite especificar quantas linhas ou colunas você deseja;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6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Além disso, também pode ser utilizado o </a:t>
            </a:r>
            <a:r>
              <a:rPr lang="pt-BR" sz="3600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GridView.extent</a:t>
            </a: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o qual cria uma grade limitando o seu tamanho máximo, ou seja, em vez de definir o número de colunas como o </a:t>
            </a:r>
            <a:r>
              <a:rPr lang="pt-BR" sz="3600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GridView.count</a:t>
            </a: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está sendo definido o tamanho máximo que cada item pode ter na direção especificada.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D699D-8233-D3D4-CCF0-AC64CC19B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57C1434-A06B-915D-2807-81EE3442CF78}"/>
              </a:ext>
            </a:extLst>
          </p:cNvPr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B1C0BC49-1AF5-BCE1-FF17-C52828E6E168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D4E04871-DB0F-A8E0-8B36-0198EF7382AD}"/>
              </a:ext>
            </a:extLst>
          </p:cNvPr>
          <p:cNvSpPr txBox="1"/>
          <p:nvPr/>
        </p:nvSpPr>
        <p:spPr>
          <a:xfrm>
            <a:off x="3658873" y="803524"/>
            <a:ext cx="10970254" cy="821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GridView.builder</a:t>
            </a:r>
            <a:endParaRPr lang="en-US" sz="6000" spc="300" dirty="0">
              <a:solidFill>
                <a:srgbClr val="2B4A9D"/>
              </a:solidFill>
              <a:latin typeface="Poppins Ultra-Bold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8B8C4DE-EC41-555E-B6D2-C8877E716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432845"/>
            <a:ext cx="7582958" cy="241968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49E7ED8-E72B-F281-CC62-EABD0C73F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902" y="2031695"/>
            <a:ext cx="3582723" cy="645526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972DFED-6EA3-87D3-A616-C79B80E91BA4}"/>
              </a:ext>
            </a:extLst>
          </p:cNvPr>
          <p:cNvSpPr txBox="1"/>
          <p:nvPr/>
        </p:nvSpPr>
        <p:spPr>
          <a:xfrm>
            <a:off x="2191279" y="5074661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05 – Uso do </a:t>
            </a:r>
            <a:r>
              <a:rPr lang="pt-BR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Grid</a:t>
            </a:r>
            <a:r>
              <a:rPr lang="pt-BR" sz="1800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View.builder</a:t>
            </a:r>
            <a:endParaRPr lang="pt-BR" sz="18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5D524C2-DCF8-3CD9-9542-C2F4D258A582}"/>
              </a:ext>
            </a:extLst>
          </p:cNvPr>
          <p:cNvSpPr txBox="1"/>
          <p:nvPr/>
        </p:nvSpPr>
        <p:spPr>
          <a:xfrm>
            <a:off x="8924263" y="8709084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06 – Exemplo com o </a:t>
            </a:r>
            <a:r>
              <a:rPr lang="pt-BR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Grid</a:t>
            </a:r>
            <a:r>
              <a:rPr lang="pt-BR" sz="1800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View.builder</a:t>
            </a:r>
            <a:endParaRPr lang="pt-BR" sz="18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21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658873" y="817982"/>
            <a:ext cx="10970254" cy="12253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6000" spc="350" dirty="0" err="1">
                <a:solidFill>
                  <a:srgbClr val="2B4A9D"/>
                </a:solidFill>
                <a:latin typeface="Poppins Ultra-Bold" panose="020B0604020202020204" charset="0"/>
                <a:cs typeface="Poppins Ultra-Bold" panose="020B0604020202020204" charset="0"/>
              </a:rPr>
              <a:t>Listas</a:t>
            </a:r>
            <a:r>
              <a:rPr lang="en-US" sz="6000" spc="350" dirty="0">
                <a:solidFill>
                  <a:srgbClr val="2B4A9D"/>
                </a:solidFill>
                <a:latin typeface="Poppins Ultra-Bold" panose="020B0604020202020204" charset="0"/>
                <a:cs typeface="Poppins Ultra-Bold" panose="020B0604020202020204" charset="0"/>
              </a:rPr>
              <a:t> com </a:t>
            </a:r>
            <a:r>
              <a:rPr lang="en-US" sz="6000" spc="350" dirty="0" err="1">
                <a:solidFill>
                  <a:srgbClr val="2B4A9D"/>
                </a:solidFill>
                <a:latin typeface="Poppins Ultra-Bold" panose="020B0604020202020204" charset="0"/>
                <a:cs typeface="Poppins Ultra-Bold" panose="020B0604020202020204" charset="0"/>
              </a:rPr>
              <a:t>diferentes</a:t>
            </a:r>
            <a:r>
              <a:rPr lang="en-US" sz="6000" spc="350" dirty="0">
                <a:solidFill>
                  <a:srgbClr val="2B4A9D"/>
                </a:solidFill>
                <a:latin typeface="Poppins Ultra-Bold" panose="020B0604020202020204" charset="0"/>
                <a:cs typeface="Poppins Ultra-Bold" panose="020B0604020202020204" charset="0"/>
              </a:rPr>
              <a:t> </a:t>
            </a:r>
            <a:r>
              <a:rPr lang="en-US" sz="6000" spc="350" dirty="0" err="1">
                <a:solidFill>
                  <a:srgbClr val="2B4A9D"/>
                </a:solidFill>
                <a:latin typeface="Poppins Ultra-Bold" panose="020B0604020202020204" charset="0"/>
                <a:cs typeface="Poppins Ultra-Bold" panose="020B0604020202020204" charset="0"/>
              </a:rPr>
              <a:t>tipos</a:t>
            </a:r>
            <a:r>
              <a:rPr lang="en-US" sz="6000" spc="350" dirty="0">
                <a:solidFill>
                  <a:srgbClr val="2B4A9D"/>
                </a:solidFill>
                <a:latin typeface="Poppins Ultra-Bold" panose="020B0604020202020204" charset="0"/>
                <a:cs typeface="Poppins Ultra-Bold" panose="020B0604020202020204" charset="0"/>
              </a:rPr>
              <a:t> de </a:t>
            </a:r>
            <a:r>
              <a:rPr lang="en-US" sz="6000" spc="350" dirty="0" err="1">
                <a:solidFill>
                  <a:srgbClr val="2B4A9D"/>
                </a:solidFill>
                <a:latin typeface="Poppins Ultra-Bold" panose="020B0604020202020204" charset="0"/>
                <a:cs typeface="Poppins Ultra-Bold" panose="020B0604020202020204" charset="0"/>
              </a:rPr>
              <a:t>itens</a:t>
            </a:r>
            <a:endParaRPr lang="en-US" sz="6000" spc="350" dirty="0">
              <a:solidFill>
                <a:srgbClr val="2B4A9D"/>
              </a:solidFill>
              <a:latin typeface="Poppins Ultra-Bold" panose="020B0604020202020204" charset="0"/>
              <a:cs typeface="Poppins Ultra-Bold" panose="020B0604020202020204" charset="0"/>
            </a:endParaRPr>
          </a:p>
        </p:txBody>
      </p:sp>
      <p:grpSp>
        <p:nvGrpSpPr>
          <p:cNvPr id="5" name="Group 5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7" name="Group 7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714DAB-EBB3-8F91-9C3C-33097DB9663C}"/>
              </a:ext>
            </a:extLst>
          </p:cNvPr>
          <p:cNvSpPr txBox="1"/>
          <p:nvPr/>
        </p:nvSpPr>
        <p:spPr>
          <a:xfrm>
            <a:off x="816673" y="2933700"/>
            <a:ext cx="11466870" cy="4961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Muitas vezes é necessário criar listas que exibam diferentes tipos de conteúdos, como trabalhar com uma lista que mostra um título, seguido por alguns itens relacionados ao título;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6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Para isso, é necessário criar uma fonte de dados com diferentes tipos de itens e converter essa fonte de dados em uma lista de widgets.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658873" y="1034068"/>
            <a:ext cx="10970254" cy="122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6000" spc="350" dirty="0" err="1">
                <a:solidFill>
                  <a:srgbClr val="2B4A9D"/>
                </a:solidFill>
                <a:latin typeface="Poppins Ultra-Bold" panose="020B0604020202020204" charset="0"/>
                <a:cs typeface="Poppins Ultra-Bold" panose="020B0604020202020204" charset="0"/>
              </a:rPr>
              <a:t>Listas</a:t>
            </a:r>
            <a:r>
              <a:rPr lang="en-US" sz="6000" spc="350" dirty="0">
                <a:solidFill>
                  <a:srgbClr val="2B4A9D"/>
                </a:solidFill>
                <a:latin typeface="Poppins Ultra-Bold" panose="020B0604020202020204" charset="0"/>
                <a:cs typeface="Poppins Ultra-Bold" panose="020B0604020202020204" charset="0"/>
              </a:rPr>
              <a:t> com </a:t>
            </a:r>
            <a:r>
              <a:rPr lang="en-US" sz="6000" spc="350" dirty="0" err="1">
                <a:solidFill>
                  <a:srgbClr val="2B4A9D"/>
                </a:solidFill>
                <a:latin typeface="Poppins Ultra-Bold" panose="020B0604020202020204" charset="0"/>
                <a:cs typeface="Poppins Ultra-Bold" panose="020B0604020202020204" charset="0"/>
              </a:rPr>
              <a:t>diferentes</a:t>
            </a:r>
            <a:r>
              <a:rPr lang="en-US" sz="6000" spc="350" dirty="0">
                <a:solidFill>
                  <a:srgbClr val="2B4A9D"/>
                </a:solidFill>
                <a:latin typeface="Poppins Ultra-Bold" panose="020B0604020202020204" charset="0"/>
                <a:cs typeface="Poppins Ultra-Bold" panose="020B0604020202020204" charset="0"/>
              </a:rPr>
              <a:t> </a:t>
            </a:r>
            <a:r>
              <a:rPr lang="en-US" sz="6000" spc="350" dirty="0" err="1">
                <a:solidFill>
                  <a:srgbClr val="2B4A9D"/>
                </a:solidFill>
                <a:latin typeface="Poppins Ultra-Bold" panose="020B0604020202020204" charset="0"/>
                <a:cs typeface="Poppins Ultra-Bold" panose="020B0604020202020204" charset="0"/>
              </a:rPr>
              <a:t>tipos</a:t>
            </a:r>
            <a:r>
              <a:rPr lang="en-US" sz="6000" spc="350" dirty="0">
                <a:solidFill>
                  <a:srgbClr val="2B4A9D"/>
                </a:solidFill>
                <a:latin typeface="Poppins Ultra-Bold" panose="020B0604020202020204" charset="0"/>
                <a:cs typeface="Poppins Ultra-Bold" panose="020B0604020202020204" charset="0"/>
              </a:rPr>
              <a:t> de </a:t>
            </a:r>
            <a:r>
              <a:rPr lang="en-US" sz="6000" spc="350" dirty="0" err="1">
                <a:solidFill>
                  <a:srgbClr val="2B4A9D"/>
                </a:solidFill>
                <a:latin typeface="Poppins Ultra-Bold" panose="020B0604020202020204" charset="0"/>
                <a:cs typeface="Poppins Ultra-Bold" panose="020B0604020202020204" charset="0"/>
              </a:rPr>
              <a:t>itens</a:t>
            </a:r>
            <a:endParaRPr lang="en-US" sz="6000" spc="350" dirty="0">
              <a:solidFill>
                <a:srgbClr val="2B4A9D"/>
              </a:solidFill>
              <a:latin typeface="Poppins Ultra-Bold" panose="020B0604020202020204" charset="0"/>
              <a:cs typeface="Poppins Ultra-Bold" panose="020B060402020202020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86BB331-A0FB-6671-35F1-945AEE28F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773083"/>
            <a:ext cx="6325483" cy="573485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3B87F486-01B7-967E-DFDC-BE9B6D311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857500"/>
            <a:ext cx="6725589" cy="5477639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EC058378-8A17-40F9-1E8D-67876AA983DC}"/>
              </a:ext>
            </a:extLst>
          </p:cNvPr>
          <p:cNvSpPr txBox="1"/>
          <p:nvPr/>
        </p:nvSpPr>
        <p:spPr>
          <a:xfrm>
            <a:off x="571941" y="8680727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</a:t>
            </a:r>
            <a:r>
              <a:rPr lang="pt-BR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7</a:t>
            </a:r>
            <a:r>
              <a:rPr lang="pt-BR" sz="18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– Uso de </a:t>
            </a:r>
            <a:r>
              <a:rPr lang="en-US" spc="350" dirty="0" err="1">
                <a:latin typeface="Lato "/>
                <a:ea typeface="Lato" panose="020B0604020202020204" charset="0"/>
                <a:cs typeface="Poppins Ultra-Bold" panose="020B0604020202020204" charset="0"/>
              </a:rPr>
              <a:t>l</a:t>
            </a:r>
            <a:r>
              <a:rPr lang="en-US" sz="1800" spc="350" dirty="0" err="1">
                <a:latin typeface="Lato "/>
                <a:cs typeface="Poppins Ultra-Bold" panose="020B0604020202020204" charset="0"/>
              </a:rPr>
              <a:t>istas</a:t>
            </a:r>
            <a:r>
              <a:rPr lang="en-US" sz="1800" spc="350" dirty="0">
                <a:latin typeface="Lato "/>
                <a:cs typeface="Poppins Ultra-Bold" panose="020B0604020202020204" charset="0"/>
              </a:rPr>
              <a:t> com </a:t>
            </a:r>
            <a:r>
              <a:rPr lang="en-US" sz="1800" spc="350" dirty="0" err="1">
                <a:latin typeface="Lato "/>
                <a:cs typeface="Poppins Ultra-Bold" panose="020B0604020202020204" charset="0"/>
              </a:rPr>
              <a:t>diferentes</a:t>
            </a:r>
            <a:r>
              <a:rPr lang="en-US" sz="1800" spc="350" dirty="0">
                <a:latin typeface="Lato "/>
                <a:cs typeface="Poppins Ultra-Bold" panose="020B0604020202020204" charset="0"/>
              </a:rPr>
              <a:t> </a:t>
            </a:r>
            <a:r>
              <a:rPr lang="en-US" sz="1800" spc="350" dirty="0" err="1">
                <a:latin typeface="Lato "/>
                <a:cs typeface="Poppins Ultra-Bold" panose="020B0604020202020204" charset="0"/>
              </a:rPr>
              <a:t>tipos</a:t>
            </a:r>
            <a:r>
              <a:rPr lang="en-US" sz="1800" spc="350" dirty="0">
                <a:latin typeface="Lato "/>
                <a:cs typeface="Poppins Ultra-Bold" panose="020B0604020202020204" charset="0"/>
              </a:rPr>
              <a:t> de </a:t>
            </a:r>
            <a:r>
              <a:rPr lang="en-US" sz="1800" spc="350" dirty="0" err="1">
                <a:latin typeface="Lato "/>
                <a:cs typeface="Poppins Ultra-Bold" panose="020B0604020202020204" charset="0"/>
              </a:rPr>
              <a:t>itens</a:t>
            </a:r>
            <a:endParaRPr lang="en-US" sz="1800" spc="350" dirty="0">
              <a:latin typeface="Lato "/>
              <a:cs typeface="Poppins Ultra-Bold" panose="020B0604020202020204" charset="0"/>
            </a:endParaRPr>
          </a:p>
          <a:p>
            <a:pPr algn="ctr"/>
            <a:endParaRPr lang="pt-BR" sz="18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C8CD144-701D-B503-F0BC-ADCE58FAC3DE}"/>
              </a:ext>
            </a:extLst>
          </p:cNvPr>
          <p:cNvSpPr txBox="1"/>
          <p:nvPr/>
        </p:nvSpPr>
        <p:spPr>
          <a:xfrm>
            <a:off x="9001594" y="8507933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</a:t>
            </a:r>
            <a:r>
              <a:rPr lang="pt-BR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8</a:t>
            </a:r>
            <a:r>
              <a:rPr lang="pt-BR" sz="18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– Uso de Uso de </a:t>
            </a:r>
            <a:r>
              <a:rPr lang="en-US" spc="350" dirty="0" err="1">
                <a:latin typeface="Lato "/>
                <a:ea typeface="Lato" panose="020B0604020202020204" charset="0"/>
                <a:cs typeface="Poppins Ultra-Bold" panose="020B0604020202020204" charset="0"/>
              </a:rPr>
              <a:t>l</a:t>
            </a:r>
            <a:r>
              <a:rPr lang="en-US" sz="1800" spc="350" dirty="0" err="1">
                <a:latin typeface="Lato "/>
                <a:cs typeface="Poppins Ultra-Bold" panose="020B0604020202020204" charset="0"/>
              </a:rPr>
              <a:t>istas</a:t>
            </a:r>
            <a:r>
              <a:rPr lang="en-US" sz="1800" spc="350" dirty="0">
                <a:latin typeface="Lato "/>
                <a:cs typeface="Poppins Ultra-Bold" panose="020B0604020202020204" charset="0"/>
              </a:rPr>
              <a:t> com </a:t>
            </a:r>
            <a:r>
              <a:rPr lang="en-US" sz="1800" spc="350" dirty="0" err="1">
                <a:latin typeface="Lato "/>
                <a:cs typeface="Poppins Ultra-Bold" panose="020B0604020202020204" charset="0"/>
              </a:rPr>
              <a:t>diferentes</a:t>
            </a:r>
            <a:r>
              <a:rPr lang="en-US" sz="1800" spc="350" dirty="0">
                <a:latin typeface="Lato "/>
                <a:cs typeface="Poppins Ultra-Bold" panose="020B0604020202020204" charset="0"/>
              </a:rPr>
              <a:t> </a:t>
            </a:r>
            <a:r>
              <a:rPr lang="en-US" sz="1800" spc="350" dirty="0" err="1">
                <a:latin typeface="Lato "/>
                <a:cs typeface="Poppins Ultra-Bold" panose="020B0604020202020204" charset="0"/>
              </a:rPr>
              <a:t>tipos</a:t>
            </a:r>
            <a:r>
              <a:rPr lang="en-US" sz="1800" spc="350" dirty="0">
                <a:latin typeface="Lato "/>
                <a:cs typeface="Poppins Ultra-Bold" panose="020B0604020202020204" charset="0"/>
              </a:rPr>
              <a:t> de </a:t>
            </a:r>
            <a:r>
              <a:rPr lang="en-US" sz="1800" spc="350" dirty="0" err="1">
                <a:latin typeface="Lato "/>
                <a:cs typeface="Poppins Ultra-Bold" panose="020B0604020202020204" charset="0"/>
              </a:rPr>
              <a:t>itens</a:t>
            </a:r>
            <a:endParaRPr lang="en-US" sz="1800" spc="350" dirty="0">
              <a:latin typeface="Lato "/>
              <a:cs typeface="Poppins Ultra-Bold" panose="020B0604020202020204" charset="0"/>
            </a:endParaRPr>
          </a:p>
          <a:p>
            <a:pPr algn="ctr"/>
            <a:endParaRPr lang="pt-BR" sz="18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891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Referências</a:t>
            </a:r>
            <a:endParaRPr lang="en-US" sz="6000" spc="300" dirty="0">
              <a:solidFill>
                <a:srgbClr val="2B4A9D"/>
              </a:solidFill>
              <a:latin typeface="Poppins Ultra-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16673" y="1687967"/>
            <a:ext cx="16442627" cy="3877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err="1">
                <a:latin typeface="Poppins" panose="00000500000000000000" pitchFamily="2" charset="0"/>
                <a:cs typeface="Poppins" panose="00000500000000000000" pitchFamily="2" charset="0"/>
              </a:rPr>
              <a:t>ListView</a:t>
            </a:r>
            <a:r>
              <a:rPr lang="pt-BR" sz="2800" b="1" dirty="0">
                <a:latin typeface="Poppins" panose="00000500000000000000" pitchFamily="2" charset="0"/>
                <a:cs typeface="Poppins" panose="00000500000000000000" pitchFamily="2" charset="0"/>
              </a:rPr>
              <a:t> class</a:t>
            </a:r>
            <a:r>
              <a:rPr lang="pt-BR" sz="2800" dirty="0">
                <a:latin typeface="Poppins" panose="00000500000000000000" pitchFamily="2" charset="0"/>
                <a:cs typeface="Poppins" panose="00000500000000000000" pitchFamily="2" charset="0"/>
              </a:rPr>
              <a:t>. Disponível em: </a:t>
            </a:r>
            <a:r>
              <a:rPr lang="pt-BR" sz="2800" dirty="0">
                <a:latin typeface="Poppins" panose="00000500000000000000" pitchFamily="2" charset="0"/>
                <a:cs typeface="Poppins" panose="00000500000000000000" pitchFamily="2" charset="0"/>
                <a:hlinkClick r:id="rId2"/>
              </a:rPr>
              <a:t>https://api.flutter.dev/flutter/widgets/ListView-class.html</a:t>
            </a:r>
            <a:r>
              <a:rPr lang="pt-BR" sz="2800" dirty="0">
                <a:latin typeface="Poppins" panose="00000500000000000000" pitchFamily="2" charset="0"/>
                <a:cs typeface="Poppins" panose="00000500000000000000" pitchFamily="2" charset="0"/>
              </a:rPr>
              <a:t>. Acesso em: 3 dez. 2024.</a:t>
            </a:r>
          </a:p>
          <a:p>
            <a:pPr marL="457200" indent="-457200" algn="just">
              <a:lnSpc>
                <a:spcPts val="4227"/>
              </a:lnSpc>
              <a:buFont typeface="Arial" panose="020B0604020202020204" pitchFamily="34" charset="0"/>
              <a:buChar char="•"/>
            </a:pPr>
            <a:endParaRPr lang="en-US" sz="2799" spc="139" dirty="0">
              <a:solidFill>
                <a:srgbClr val="000000"/>
              </a:solidFill>
              <a:latin typeface="Poppins"/>
            </a:endParaRPr>
          </a:p>
          <a:p>
            <a:pPr marL="457200" indent="-457200" algn="just">
              <a:lnSpc>
                <a:spcPts val="4227"/>
              </a:lnSpc>
              <a:buFont typeface="Arial" panose="020B0604020202020204" pitchFamily="34" charset="0"/>
              <a:buChar char="•"/>
            </a:pPr>
            <a:r>
              <a:rPr lang="pt-BR" sz="2800" b="1" dirty="0" err="1">
                <a:latin typeface="Poppins" panose="00000500000000000000" pitchFamily="2" charset="0"/>
                <a:cs typeface="Poppins" panose="00000500000000000000" pitchFamily="2" charset="0"/>
              </a:rPr>
              <a:t>GridView</a:t>
            </a:r>
            <a:r>
              <a:rPr lang="pt-BR" sz="2800" b="1" dirty="0">
                <a:latin typeface="Poppins" panose="00000500000000000000" pitchFamily="2" charset="0"/>
                <a:cs typeface="Poppins" panose="00000500000000000000" pitchFamily="2" charset="0"/>
              </a:rPr>
              <a:t> class</a:t>
            </a:r>
            <a:r>
              <a:rPr lang="pt-BR" sz="2800" dirty="0">
                <a:latin typeface="Poppins" panose="00000500000000000000" pitchFamily="2" charset="0"/>
                <a:cs typeface="Poppins" panose="00000500000000000000" pitchFamily="2" charset="0"/>
              </a:rPr>
              <a:t>. Disponível em: </a:t>
            </a:r>
            <a:r>
              <a:rPr lang="pt-BR" sz="2800" dirty="0"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https://api.flutter.dev/flutter/widgets/GridView-class.html</a:t>
            </a:r>
            <a:r>
              <a:rPr lang="pt-BR" sz="2800" dirty="0">
                <a:latin typeface="Poppins" panose="00000500000000000000" pitchFamily="2" charset="0"/>
                <a:cs typeface="Poppins" panose="00000500000000000000" pitchFamily="2" charset="0"/>
              </a:rPr>
              <a:t>. Acesso em: 3 dez. 2024.</a:t>
            </a:r>
          </a:p>
          <a:p>
            <a:pPr algn="just">
              <a:lnSpc>
                <a:spcPts val="4227"/>
              </a:lnSpc>
            </a:pPr>
            <a:endParaRPr lang="en-US" sz="2799" spc="139" dirty="0">
              <a:solidFill>
                <a:srgbClr val="000000"/>
              </a:solidFill>
              <a:latin typeface="Poppins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2800" b="1" dirty="0" err="1">
                <a:latin typeface="Poppins" panose="00000500000000000000" pitchFamily="2" charset="0"/>
                <a:cs typeface="Poppins" panose="00000500000000000000" pitchFamily="2" charset="0"/>
              </a:rPr>
              <a:t>Create</a:t>
            </a:r>
            <a:r>
              <a:rPr lang="pt-BR" sz="28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BR" sz="2800" b="1" dirty="0" err="1">
                <a:latin typeface="Poppins" panose="00000500000000000000" pitchFamily="2" charset="0"/>
                <a:cs typeface="Poppins" panose="00000500000000000000" pitchFamily="2" charset="0"/>
              </a:rPr>
              <a:t>lists</a:t>
            </a:r>
            <a:r>
              <a:rPr lang="pt-BR" sz="28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BR" sz="2800" b="1" dirty="0" err="1">
                <a:latin typeface="Poppins" panose="00000500000000000000" pitchFamily="2" charset="0"/>
                <a:cs typeface="Poppins" panose="00000500000000000000" pitchFamily="2" charset="0"/>
              </a:rPr>
              <a:t>with</a:t>
            </a:r>
            <a:r>
              <a:rPr lang="pt-BR" sz="28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BR" sz="2800" b="1" dirty="0" err="1">
                <a:latin typeface="Poppins" panose="00000500000000000000" pitchFamily="2" charset="0"/>
                <a:cs typeface="Poppins" panose="00000500000000000000" pitchFamily="2" charset="0"/>
              </a:rPr>
              <a:t>different</a:t>
            </a:r>
            <a:r>
              <a:rPr lang="pt-BR" sz="28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BR" sz="2800" b="1" dirty="0" err="1">
                <a:latin typeface="Poppins" panose="00000500000000000000" pitchFamily="2" charset="0"/>
                <a:cs typeface="Poppins" panose="00000500000000000000" pitchFamily="2" charset="0"/>
              </a:rPr>
              <a:t>types</a:t>
            </a:r>
            <a:r>
              <a:rPr lang="pt-BR" sz="28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BR" sz="2800" b="1" dirty="0" err="1">
                <a:latin typeface="Poppins" panose="00000500000000000000" pitchFamily="2" charset="0"/>
                <a:cs typeface="Poppins" panose="00000500000000000000" pitchFamily="2" charset="0"/>
              </a:rPr>
              <a:t>of</a:t>
            </a:r>
            <a:r>
              <a:rPr lang="pt-BR" sz="28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BR" sz="2800" b="1" dirty="0" err="1">
                <a:latin typeface="Poppins" panose="00000500000000000000" pitchFamily="2" charset="0"/>
                <a:cs typeface="Poppins" panose="00000500000000000000" pitchFamily="2" charset="0"/>
              </a:rPr>
              <a:t>items</a:t>
            </a:r>
            <a:r>
              <a:rPr lang="pt-BR" sz="2800" dirty="0">
                <a:latin typeface="Poppins" panose="00000500000000000000" pitchFamily="2" charset="0"/>
                <a:cs typeface="Poppins" panose="00000500000000000000" pitchFamily="2" charset="0"/>
              </a:rPr>
              <a:t>. Disponível em: </a:t>
            </a:r>
            <a:r>
              <a:rPr lang="pt-BR" sz="2800" dirty="0">
                <a:latin typeface="Poppins" panose="00000500000000000000" pitchFamily="2" charset="0"/>
                <a:cs typeface="Poppins" panose="00000500000000000000" pitchFamily="2" charset="0"/>
                <a:hlinkClick r:id="rId4"/>
              </a:rPr>
              <a:t>https://docs.flutter.dev/cookbook/lists/mixed-list</a:t>
            </a:r>
            <a:r>
              <a:rPr lang="pt-BR" sz="2800" dirty="0">
                <a:latin typeface="Poppins" panose="00000500000000000000" pitchFamily="2" charset="0"/>
                <a:cs typeface="Poppins" panose="00000500000000000000" pitchFamily="2" charset="0"/>
              </a:rPr>
              <a:t>. Acesso em: 04 dez. 2024.</a:t>
            </a:r>
          </a:p>
        </p:txBody>
      </p:sp>
      <p:grpSp>
        <p:nvGrpSpPr>
          <p:cNvPr id="4" name="Group 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462</Words>
  <Application>Microsoft Office PowerPoint</Application>
  <PresentationFormat>Personalizar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Lato</vt:lpstr>
      <vt:lpstr>Lato Bold</vt:lpstr>
      <vt:lpstr>Poppins Ultra-Bold</vt:lpstr>
      <vt:lpstr>Lato </vt:lpstr>
      <vt:lpstr>Poppins Bold</vt:lpstr>
      <vt:lpstr>Arial</vt:lpstr>
      <vt:lpstr>Calibri</vt:lpstr>
      <vt:lpstr>Poppins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Aula09-Formulários no Flutter</dc:title>
  <dc:creator>Laila Valença</dc:creator>
  <cp:lastModifiedBy>Laila Valença</cp:lastModifiedBy>
  <cp:revision>248</cp:revision>
  <dcterms:created xsi:type="dcterms:W3CDTF">2006-08-16T00:00:00Z</dcterms:created>
  <dcterms:modified xsi:type="dcterms:W3CDTF">2024-12-05T03:20:56Z</dcterms:modified>
  <dc:identifier>DAF-XfFka0w</dc:identifier>
</cp:coreProperties>
</file>