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90" r:id="rId6"/>
    <p:sldId id="287" r:id="rId7"/>
    <p:sldId id="291" r:id="rId8"/>
    <p:sldId id="285" r:id="rId9"/>
    <p:sldId id="280" r:id="rId10"/>
    <p:sldId id="292" r:id="rId11"/>
  </p:sldIdLst>
  <p:sldSz cx="18288000" cy="10287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old" panose="020F0502020204030203" charset="0"/>
      <p:regular r:id="rId16"/>
      <p:bold r:id="rId17"/>
    </p:embeddedFont>
    <p:embeddedFont>
      <p:font typeface="Poppins Bold" panose="020B0604020202020204" charset="0"/>
      <p:regular r:id="rId18"/>
      <p:bold r:id="rId19"/>
    </p:embeddedFont>
    <p:embeddedFont>
      <p:font typeface="Poppins Ultra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356A7-D8A6-B9F6-AD96-FE3C0566A76E}" v="872" dt="2024-11-25T18:36:33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cookbook/design/draw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3355" y="3366247"/>
            <a:ext cx="13335015" cy="3043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VII - Criação de Menus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6933707"/>
            <a:ext cx="12859044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027941" y="3744761"/>
            <a:ext cx="16241560" cy="1593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vamos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aprender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sobre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00" err="1">
                <a:solidFill>
                  <a:srgbClr val="2B4A9D"/>
                </a:solidFill>
                <a:latin typeface="Poppins Bold"/>
                <a:cs typeface="Poppins Bold"/>
              </a:rPr>
              <a:t>formulários</a:t>
            </a:r>
            <a:r>
              <a:rPr lang="en-US" sz="5000" b="1" spc="300" dirty="0">
                <a:solidFill>
                  <a:srgbClr val="2B4A9D"/>
                </a:solidFill>
                <a:latin typeface="Poppins Bold"/>
                <a:cs typeface="Poppins Bold"/>
              </a:rPr>
              <a:t> no Flutter.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36617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Introdução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68483" y="3745509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0" name="TextBox 23"/>
          <p:cNvSpPr txBox="1"/>
          <p:nvPr/>
        </p:nvSpPr>
        <p:spPr>
          <a:xfrm>
            <a:off x="2117238" y="4462283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Criar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um Drawer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571500"/>
            <a:ext cx="81153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247900"/>
            <a:ext cx="1614400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uso de menus é uma alternativa prática para a organização de um aplicativo;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Sendo utilizado, principalmente, quando não há espaço suficiente para agrupar todas as funcionalidades;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No </a:t>
            </a:r>
            <a:r>
              <a:rPr lang="pt-BR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Flutter</a:t>
            </a: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para criar um menu é simples, basta criar um </a:t>
            </a:r>
            <a:r>
              <a:rPr lang="pt-BR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Drawer</a:t>
            </a:r>
            <a:r>
              <a:rPr lang="pt-BR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  <a:endParaRPr lang="pt-BR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83242" y="394048"/>
            <a:ext cx="81153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Criar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um Drawer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8600" y="2114634"/>
            <a:ext cx="17710758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widget Drawer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exibir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menu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navegação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lateral;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Geralmente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Drawer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colocado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dentro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um Scaffold,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sendo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através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propriedade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drawer do Scaffold;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Assim,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opções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navegação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exemplo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 Figura 01,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apresentado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criação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um menu lateral.</a:t>
            </a:r>
          </a:p>
        </p:txBody>
      </p:sp>
    </p:spTree>
    <p:extLst>
      <p:ext uri="{BB962C8B-B14F-4D97-AF65-F5344CB8AC3E}">
        <p14:creationId xmlns:p14="http://schemas.microsoft.com/office/powerpoint/2010/main" val="406834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3F5165CD-F4DE-84F3-54DA-C668A808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470" y="1346280"/>
            <a:ext cx="7496044" cy="7811804"/>
          </a:xfrm>
          <a:prstGeom prst="rect">
            <a:avLst/>
          </a:prstGeom>
        </p:spPr>
      </p:pic>
      <p:sp>
        <p:nvSpPr>
          <p:cNvPr id="4" name="TextBox 16">
            <a:extLst>
              <a:ext uri="{FF2B5EF4-FFF2-40B4-BE49-F238E27FC236}">
                <a16:creationId xmlns:a16="http://schemas.microsoft.com/office/drawing/2014/main" id="{38229281-7CB5-628A-3177-58EFDD7FAE43}"/>
              </a:ext>
            </a:extLst>
          </p:cNvPr>
          <p:cNvSpPr txBox="1"/>
          <p:nvPr/>
        </p:nvSpPr>
        <p:spPr>
          <a:xfrm>
            <a:off x="5813812" y="642082"/>
            <a:ext cx="7015667" cy="559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pt-BR" sz="3000" dirty="0">
                <a:latin typeface="Lato"/>
                <a:ea typeface="Lato"/>
                <a:cs typeface="Lato"/>
              </a:rPr>
              <a:t>Figura 01 - Criação do </a:t>
            </a:r>
            <a:r>
              <a:rPr lang="pt-BR" sz="3000" err="1">
                <a:latin typeface="Lato"/>
                <a:ea typeface="Lato"/>
                <a:cs typeface="Lato"/>
              </a:rPr>
              <a:t>Drawer</a:t>
            </a:r>
            <a:endParaRPr lang="pt-BR" sz="3000" err="1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08996A2-D2DD-3E5D-80AF-9D8FB122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904" y="1345171"/>
            <a:ext cx="4361928" cy="77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3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607269" y="394048"/>
            <a:ext cx="1624156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err="1">
                <a:solidFill>
                  <a:srgbClr val="2B4A9D"/>
                </a:solidFill>
                <a:latin typeface="Poppins Ultra-Bold"/>
              </a:rPr>
              <a:t>Preenchimento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Drawer com </a:t>
            </a:r>
            <a:r>
              <a:rPr lang="en-US" sz="6000" spc="300" err="1">
                <a:solidFill>
                  <a:srgbClr val="2B4A9D"/>
                </a:solidFill>
                <a:latin typeface="Poppins Ultra-Bold"/>
              </a:rPr>
              <a:t>itens</a:t>
            </a:r>
            <a:endParaRPr lang="en-US" sz="6000" spc="30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40677" y="1468856"/>
            <a:ext cx="17027046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Agora que o Drawer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foi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importante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adicionar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conteúdos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isso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ListView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DrawerHeader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ListTitle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ListView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um widget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representar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único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item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DrawerHeader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fornece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espaço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exibir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título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ou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logotipo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ListTitle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um widget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representar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único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item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lista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fornecendo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layout para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exibir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título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um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subtítulo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opcional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um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ícone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opcional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além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permitir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lidar com toques.</a:t>
            </a:r>
          </a:p>
        </p:txBody>
      </p:sp>
    </p:spTree>
    <p:extLst>
      <p:ext uri="{BB962C8B-B14F-4D97-AF65-F5344CB8AC3E}">
        <p14:creationId xmlns:p14="http://schemas.microsoft.com/office/powerpoint/2010/main" val="8983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E91EC2F4-8E98-54A7-D60B-ECDA4F25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78" y="812496"/>
            <a:ext cx="8028661" cy="9053447"/>
          </a:xfrm>
          <a:prstGeom prst="rect">
            <a:avLst/>
          </a:prstGeom>
        </p:spPr>
      </p:pic>
      <p:sp>
        <p:nvSpPr>
          <p:cNvPr id="4" name="TextBox 16">
            <a:extLst>
              <a:ext uri="{FF2B5EF4-FFF2-40B4-BE49-F238E27FC236}">
                <a16:creationId xmlns:a16="http://schemas.microsoft.com/office/drawing/2014/main" id="{97404EB8-D4BA-ACFA-16BB-6CA26E1B8B43}"/>
              </a:ext>
            </a:extLst>
          </p:cNvPr>
          <p:cNvSpPr txBox="1"/>
          <p:nvPr/>
        </p:nvSpPr>
        <p:spPr>
          <a:xfrm>
            <a:off x="6016669" y="259393"/>
            <a:ext cx="7015667" cy="559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pt-BR" sz="3000" dirty="0">
                <a:latin typeface="Lato"/>
                <a:ea typeface="Lato"/>
                <a:cs typeface="Lato"/>
              </a:rPr>
              <a:t>Figura 02 – Preenchimento com itens</a:t>
            </a:r>
            <a:endParaRPr lang="pt-BR" sz="3000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5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500" dirty="0">
                <a:latin typeface="Lato"/>
                <a:ea typeface="Lato"/>
                <a:cs typeface="Lato"/>
              </a:rPr>
              <a:t>O exemplo com o código-fonte completo para a criação de um menu encontra-se no arquivo </a:t>
            </a:r>
            <a:r>
              <a:rPr lang="pt-BR" sz="3500" b="1" dirty="0" err="1">
                <a:latin typeface="Lato"/>
                <a:ea typeface="Lato"/>
                <a:cs typeface="Lato"/>
              </a:rPr>
              <a:t>home_screen.dart</a:t>
            </a: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6673" y="2324100"/>
            <a:ext cx="1637260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3600" b="1" dirty="0" err="1"/>
              <a:t>Add</a:t>
            </a:r>
            <a:r>
              <a:rPr lang="pt-BR" sz="3600" b="1" dirty="0"/>
              <a:t> a </a:t>
            </a:r>
            <a:r>
              <a:rPr lang="pt-BR" sz="3600" b="1" dirty="0" err="1"/>
              <a:t>drawer</a:t>
            </a:r>
            <a:r>
              <a:rPr lang="pt-BR" sz="3600" b="1" dirty="0"/>
              <a:t> </a:t>
            </a:r>
            <a:r>
              <a:rPr lang="pt-BR" sz="3600" b="1" dirty="0" err="1"/>
              <a:t>to</a:t>
            </a:r>
            <a:r>
              <a:rPr lang="pt-BR" sz="3600" b="1" dirty="0"/>
              <a:t> a </a:t>
            </a:r>
            <a:r>
              <a:rPr lang="pt-BR" sz="3600" b="1" dirty="0" err="1"/>
              <a:t>screen</a:t>
            </a:r>
            <a:r>
              <a:rPr lang="pt-BR" sz="3600" dirty="0"/>
              <a:t>. Disponível em: </a:t>
            </a:r>
            <a:r>
              <a:rPr lang="pt-BR" sz="3600" dirty="0">
                <a:hlinkClick r:id="rId2"/>
              </a:rPr>
              <a:t>https://docs.flutter.dev/cookbook/design/drawer</a:t>
            </a:r>
            <a:r>
              <a:rPr lang="pt-BR" sz="3600" dirty="0"/>
              <a:t>. Acesso em: 8 mar. 2024.</a:t>
            </a:r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299</Words>
  <Application>Microsoft Office PowerPoint</Application>
  <PresentationFormat>Custom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Poppins Bold</vt:lpstr>
      <vt:lpstr>Calibri</vt:lpstr>
      <vt:lpstr>Arial</vt:lpstr>
      <vt:lpstr>Lato</vt:lpstr>
      <vt:lpstr>Poppins Ultra-Bold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carol vivas lins</cp:lastModifiedBy>
  <cp:revision>179</cp:revision>
  <dcterms:created xsi:type="dcterms:W3CDTF">2006-08-16T00:00:00Z</dcterms:created>
  <dcterms:modified xsi:type="dcterms:W3CDTF">2024-12-02T20:56:22Z</dcterms:modified>
  <dc:identifier>DAF-TiBPULQ</dc:identifier>
</cp:coreProperties>
</file>