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  <p:sldId id="270" r:id="rId7"/>
  </p:sldIdLst>
  <p:sldSz cx="18288000" cy="10287000"/>
  <p:notesSz cx="6858000" cy="9144000"/>
  <p:embeddedFontLst>
    <p:embeddedFont>
      <p:font typeface="Lato Bold" panose="020F0502020204030203" pitchFamily="34" charset="0"/>
      <p:bold r:id="rId8"/>
    </p:embeddedFont>
    <p:embeddedFont>
      <p:font typeface="Poppins Bold" panose="00000800000000000000" pitchFamily="2" charset="0"/>
      <p:bold r:id="rId9"/>
    </p:embeddedFont>
    <p:embeddedFont>
      <p:font typeface="Poppins Ultra-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92B14-C765-B38E-9C73-207354EE8608}" v="103" dt="2024-12-06T20:16:54.198"/>
    <p1510:client id="{6E4EE89F-059A-1D9A-6718-56268A281943}" v="767" dt="2024-12-06T17:58:3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8900000">
            <a:off x="16054014" y="1750856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6410615" y="2107457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00079" y="8388187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61738" y="3026222"/>
            <a:ext cx="13726453" cy="4024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X </a:t>
            </a:r>
            <a:r>
              <a:rPr lang="pt-BR" sz="6000" spc="600" dirty="0" err="1">
                <a:solidFill>
                  <a:srgbClr val="2B4A9D"/>
                </a:solidFill>
                <a:latin typeface="Poppins Bold"/>
              </a:rPr>
              <a:t>Semac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 -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  <a:cs typeface="Poppins Bold"/>
              </a:rPr>
              <a:t>Desenvolvimento de aplicativos móveis com </a:t>
            </a:r>
            <a:r>
              <a:rPr lang="pt-BR" sz="6000" spc="600" dirty="0" err="1">
                <a:solidFill>
                  <a:srgbClr val="2B4A9D"/>
                </a:solidFill>
                <a:latin typeface="Poppins Bold"/>
                <a:cs typeface="Poppins Bold"/>
              </a:rPr>
              <a:t>Flutter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 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03118" y="206355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3635837" y="72237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074179" y="462696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162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FFFFFF"/>
                </a:solidFill>
                <a:latin typeface="Poppins Ultra-Bold"/>
              </a:rPr>
              <a:t>Integrantes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Caroline Vivas Lins</a:t>
            </a:r>
            <a:endParaRPr lang="en-US" sz="4500" spc="35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40667" y="4548976"/>
            <a:ext cx="937719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Eliane Dantas de Jesus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AD7A3DE-7E3A-C008-7191-D6881471AE0E}"/>
              </a:ext>
            </a:extLst>
          </p:cNvPr>
          <p:cNvGrpSpPr/>
          <p:nvPr/>
        </p:nvGrpSpPr>
        <p:grpSpPr>
          <a:xfrm rot="16200000">
            <a:off x="568705" y="5246585"/>
            <a:ext cx="829062" cy="1966473"/>
            <a:chOff x="-3466652" y="-399999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575596-6E07-075B-77E4-407106D6F3A5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7540C75C-A1BD-33DE-473B-0A9F0ED81342}"/>
              </a:ext>
            </a:extLst>
          </p:cNvPr>
          <p:cNvSpPr txBox="1"/>
          <p:nvPr/>
        </p:nvSpPr>
        <p:spPr>
          <a:xfrm>
            <a:off x="2140667" y="5911182"/>
            <a:ext cx="983126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Haendel Hernan de Jesus Santos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A129E1-94EE-875C-751A-C6C3CF62301B}"/>
              </a:ext>
            </a:extLst>
          </p:cNvPr>
          <p:cNvGrpSpPr/>
          <p:nvPr/>
        </p:nvGrpSpPr>
        <p:grpSpPr>
          <a:xfrm rot="16200000">
            <a:off x="568704" y="6561817"/>
            <a:ext cx="829062" cy="1966473"/>
            <a:chOff x="-3466652" y="-399999"/>
            <a:chExt cx="2353310" cy="5581882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4E0159-4D6D-83CD-3CC5-B15893F5163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02F9671-B777-310E-9060-C7FDDFFB75F1}"/>
              </a:ext>
            </a:extLst>
          </p:cNvPr>
          <p:cNvSpPr txBox="1"/>
          <p:nvPr/>
        </p:nvSpPr>
        <p:spPr>
          <a:xfrm>
            <a:off x="2125009" y="7226415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Laila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Esterfane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dos Santos Valença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A6248D9E-7F29-E41A-8668-DBFFEB544497}"/>
              </a:ext>
            </a:extLst>
          </p:cNvPr>
          <p:cNvGrpSpPr/>
          <p:nvPr/>
        </p:nvGrpSpPr>
        <p:grpSpPr>
          <a:xfrm rot="16200000">
            <a:off x="568703" y="7877049"/>
            <a:ext cx="829062" cy="1966473"/>
            <a:chOff x="-3466652" y="-399999"/>
            <a:chExt cx="2353310" cy="5581882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2E2BE1C-0886-D9E9-8C0D-8979474F7B5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4483587A-6C43-0FB0-381C-D26E8118B4F7}"/>
              </a:ext>
            </a:extLst>
          </p:cNvPr>
          <p:cNvSpPr txBox="1"/>
          <p:nvPr/>
        </p:nvSpPr>
        <p:spPr>
          <a:xfrm>
            <a:off x="2140666" y="8541647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Natalia da Silva Costa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4246481" y="181840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637850" y="572299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162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FFFFFF"/>
                </a:solidFill>
                <a:latin typeface="Poppins Ultra-Bold"/>
              </a:rPr>
              <a:t>Agenda</a:t>
            </a:r>
            <a:endParaRPr lang="en-US" sz="6000" spc="300" dirty="0">
              <a:solidFill>
                <a:srgbClr val="FFFFFF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Introdução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ao</a:t>
            </a: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 Flutter</a:t>
            </a:r>
            <a:endParaRPr lang="en-US" sz="4500" spc="350" dirty="0">
              <a:solidFill>
                <a:srgbClr val="2B4A9D"/>
              </a:solidFill>
              <a:latin typeface="Lat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25010" y="4470689"/>
            <a:ext cx="10160075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Arquitetura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um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projeto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Flutter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AD7A3DE-7E3A-C008-7191-D6881471AE0E}"/>
              </a:ext>
            </a:extLst>
          </p:cNvPr>
          <p:cNvGrpSpPr/>
          <p:nvPr/>
        </p:nvGrpSpPr>
        <p:grpSpPr>
          <a:xfrm rot="16200000">
            <a:off x="568705" y="5246585"/>
            <a:ext cx="829062" cy="1966473"/>
            <a:chOff x="-3466652" y="-399999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575596-6E07-075B-77E4-407106D6F3A5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7540C75C-A1BD-33DE-473B-0A9F0ED81342}"/>
              </a:ext>
            </a:extLst>
          </p:cNvPr>
          <p:cNvSpPr txBox="1"/>
          <p:nvPr/>
        </p:nvSpPr>
        <p:spPr>
          <a:xfrm>
            <a:off x="2140667" y="5911182"/>
            <a:ext cx="983126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Widgets no Flutter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A129E1-94EE-875C-751A-C6C3CF62301B}"/>
              </a:ext>
            </a:extLst>
          </p:cNvPr>
          <p:cNvGrpSpPr/>
          <p:nvPr/>
        </p:nvGrpSpPr>
        <p:grpSpPr>
          <a:xfrm rot="16200000">
            <a:off x="568704" y="6561817"/>
            <a:ext cx="829062" cy="1966473"/>
            <a:chOff x="-3466652" y="-399999"/>
            <a:chExt cx="2353310" cy="5581882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4E0159-4D6D-83CD-3CC5-B15893F5163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02F9671-B777-310E-9060-C7FDDFFB75F1}"/>
              </a:ext>
            </a:extLst>
          </p:cNvPr>
          <p:cNvSpPr txBox="1"/>
          <p:nvPr/>
        </p:nvSpPr>
        <p:spPr>
          <a:xfrm>
            <a:off x="2140666" y="7226416"/>
            <a:ext cx="1131873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Entrada de dados 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criação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botões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A6248D9E-7F29-E41A-8668-DBFFEB544497}"/>
              </a:ext>
            </a:extLst>
          </p:cNvPr>
          <p:cNvGrpSpPr/>
          <p:nvPr/>
        </p:nvGrpSpPr>
        <p:grpSpPr>
          <a:xfrm rot="16200000">
            <a:off x="568703" y="7877049"/>
            <a:ext cx="829062" cy="1966473"/>
            <a:chOff x="-3466652" y="-399999"/>
            <a:chExt cx="2353310" cy="5581882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2E2BE1C-0886-D9E9-8C0D-8979474F7B5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4483587A-6C43-0FB0-381C-D26E8118B4F7}"/>
              </a:ext>
            </a:extLst>
          </p:cNvPr>
          <p:cNvSpPr txBox="1"/>
          <p:nvPr/>
        </p:nvSpPr>
        <p:spPr>
          <a:xfrm>
            <a:off x="2140666" y="8541647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Navegação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entre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telas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62989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4246481" y="181840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637850" y="572299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162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FFFFFF"/>
                </a:solidFill>
                <a:latin typeface="Poppins Ultra-Bold"/>
              </a:rPr>
              <a:t>Agenda</a:t>
            </a:r>
            <a:endParaRPr lang="en-US" sz="6000" spc="300" dirty="0">
              <a:solidFill>
                <a:srgbClr val="FFFFFF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  <a:ea typeface="Lato Bold"/>
                <a:cs typeface="Lato Bold"/>
              </a:rPr>
              <a:t>Layouts no Flutter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5010" y="4548977"/>
            <a:ext cx="10160075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Criação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menus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AD7A3DE-7E3A-C008-7191-D6881471AE0E}"/>
              </a:ext>
            </a:extLst>
          </p:cNvPr>
          <p:cNvGrpSpPr/>
          <p:nvPr/>
        </p:nvGrpSpPr>
        <p:grpSpPr>
          <a:xfrm rot="16200000">
            <a:off x="568705" y="5246585"/>
            <a:ext cx="829062" cy="1966473"/>
            <a:chOff x="-3466652" y="-399999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575596-6E07-075B-77E4-407106D6F3A5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7540C75C-A1BD-33DE-473B-0A9F0ED81342}"/>
              </a:ext>
            </a:extLst>
          </p:cNvPr>
          <p:cNvSpPr txBox="1"/>
          <p:nvPr/>
        </p:nvSpPr>
        <p:spPr>
          <a:xfrm>
            <a:off x="2140667" y="5911182"/>
            <a:ext cx="983126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Formulários</a:t>
            </a:r>
            <a:endParaRPr lang="en-US" sz="4500" spc="350" dirty="0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A129E1-94EE-875C-751A-C6C3CF62301B}"/>
              </a:ext>
            </a:extLst>
          </p:cNvPr>
          <p:cNvGrpSpPr/>
          <p:nvPr/>
        </p:nvGrpSpPr>
        <p:grpSpPr>
          <a:xfrm rot="16200000">
            <a:off x="568704" y="6561817"/>
            <a:ext cx="829062" cy="1966473"/>
            <a:chOff x="-3466652" y="-399999"/>
            <a:chExt cx="2353310" cy="5581882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4E0159-4D6D-83CD-3CC5-B15893F5163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02F9671-B777-310E-9060-C7FDDFFB75F1}"/>
              </a:ext>
            </a:extLst>
          </p:cNvPr>
          <p:cNvSpPr txBox="1"/>
          <p:nvPr/>
        </p:nvSpPr>
        <p:spPr>
          <a:xfrm>
            <a:off x="2140666" y="7226416"/>
            <a:ext cx="1131873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DataGrids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A6248D9E-7F29-E41A-8668-DBFFEB544497}"/>
              </a:ext>
            </a:extLst>
          </p:cNvPr>
          <p:cNvGrpSpPr/>
          <p:nvPr/>
        </p:nvGrpSpPr>
        <p:grpSpPr>
          <a:xfrm rot="16200000">
            <a:off x="568703" y="7877049"/>
            <a:ext cx="829062" cy="1966473"/>
            <a:chOff x="-3466652" y="-399999"/>
            <a:chExt cx="2353310" cy="5581882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2E2BE1C-0886-D9E9-8C0D-8979474F7B59}"/>
                </a:ext>
              </a:extLst>
            </p:cNvPr>
            <p:cNvSpPr/>
            <p:nvPr/>
          </p:nvSpPr>
          <p:spPr>
            <a:xfrm>
              <a:off x="-3466652" y="-399999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4483587A-6C43-0FB0-381C-D26E8118B4F7}"/>
              </a:ext>
            </a:extLst>
          </p:cNvPr>
          <p:cNvSpPr txBox="1"/>
          <p:nvPr/>
        </p:nvSpPr>
        <p:spPr>
          <a:xfrm>
            <a:off x="2140666" y="8541647"/>
            <a:ext cx="1056716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Componentes de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formulários</a:t>
            </a:r>
            <a:endParaRPr lang="en-US" sz="4500" spc="35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2539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2135" y="3683742"/>
            <a:ext cx="15223821" cy="2189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ct val="150000"/>
              </a:lnSpc>
            </a:pPr>
            <a:r>
              <a:rPr lang="en-US" sz="5000" spc="225" err="1">
                <a:latin typeface="Calibri"/>
                <a:ea typeface="Calibri"/>
                <a:cs typeface="Poppins Ultra-Bold"/>
              </a:rPr>
              <a:t>Acessem</a:t>
            </a:r>
            <a:r>
              <a:rPr lang="en-US" sz="5000" spc="225" dirty="0">
                <a:latin typeface="Calibri"/>
                <a:ea typeface="Calibri"/>
                <a:cs typeface="Poppins Ultra-Bold"/>
              </a:rPr>
              <a:t> o </a:t>
            </a:r>
            <a:r>
              <a:rPr lang="en-US" sz="5000" spc="225" err="1">
                <a:latin typeface="Calibri"/>
                <a:ea typeface="Calibri"/>
                <a:cs typeface="Poppins Ultra-Bold"/>
              </a:rPr>
              <a:t>seguinte</a:t>
            </a:r>
            <a:r>
              <a:rPr lang="en-US" sz="5000" spc="225" dirty="0">
                <a:latin typeface="Calibri"/>
                <a:ea typeface="Calibri"/>
                <a:cs typeface="Poppins Ultra-Bold"/>
              </a:rPr>
              <a:t> </a:t>
            </a:r>
            <a:r>
              <a:rPr lang="en-US" sz="5000" spc="225" err="1">
                <a:latin typeface="Calibri"/>
                <a:ea typeface="Calibri"/>
                <a:cs typeface="Poppins Ultra-Bold"/>
              </a:rPr>
              <a:t>repositório</a:t>
            </a:r>
            <a:r>
              <a:rPr lang="en-US" sz="5000" spc="225" dirty="0">
                <a:latin typeface="Calibri"/>
                <a:ea typeface="Calibri"/>
                <a:cs typeface="Poppins Ultra-Bold"/>
              </a:rPr>
              <a:t>: </a:t>
            </a:r>
            <a:r>
              <a:rPr lang="en-US" sz="5000" b="1" spc="225" dirty="0">
                <a:solidFill>
                  <a:srgbClr val="0F47B8"/>
                </a:solidFill>
                <a:ea typeface="+mn-lt"/>
                <a:cs typeface="Poppins Ultra-Bold"/>
              </a:rPr>
              <a:t>https://github.com/nataliascosta/Flutter</a:t>
            </a:r>
            <a:endParaRPr lang="en-US" sz="5000" b="1" spc="225" dirty="0">
              <a:solidFill>
                <a:srgbClr val="0F47B8"/>
              </a:solidFill>
              <a:latin typeface="Calibri"/>
              <a:ea typeface="Calibri"/>
              <a:cs typeface="Poppins Ultra-Bold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22045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2135" y="3464536"/>
            <a:ext cx="15223821" cy="3353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ct val="150000"/>
              </a:lnSpc>
            </a:pP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falar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o Flutter e o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ambiente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de </a:t>
            </a:r>
            <a:r>
              <a:rPr lang="en-US" sz="5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desenvolvimento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.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3316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Personalizar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 Da Silva Costa</cp:lastModifiedBy>
  <cp:revision>459</cp:revision>
  <dcterms:created xsi:type="dcterms:W3CDTF">2006-08-16T00:00:00Z</dcterms:created>
  <dcterms:modified xsi:type="dcterms:W3CDTF">2024-12-06T20:17:20Z</dcterms:modified>
  <dc:identifier>DAF-TiBPULQ</dc:identifier>
</cp:coreProperties>
</file>