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64" r:id="rId14"/>
    <p:sldId id="276" r:id="rId15"/>
  </p:sldIdLst>
  <p:sldSz cx="18288000" cy="10287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Bold" panose="020F0502020204030203" pitchFamily="34" charset="0"/>
      <p:regular r:id="rId20"/>
      <p:bold r:id="rId21"/>
    </p:embeddedFont>
    <p:embeddedFont>
      <p:font typeface="Poppins Bold" panose="00000800000000000000" pitchFamily="2" charset="0"/>
      <p:regular r:id="rId22"/>
      <p:bold r:id="rId23"/>
    </p:embeddedFont>
    <p:embeddedFont>
      <p:font typeface="Poppins Ultra-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AD6F1-3D1E-96F1-73CB-F9E258B256DB}" v="135" dt="2024-11-18T23:15:4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flutlab.io/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atskillet/como-estruturar-os-seus-projetos-flutter-%EF%B8%8F-685566c49337" TargetMode="External"/><Relationship Id="rId2" Type="http://schemas.openxmlformats.org/officeDocument/2006/relationships/hyperlink" Target="https://www.alura.com.br/artigos/como-criar-um-projeto-com-flutter-hello-world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etbrains.com/idea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lura.com.br/artigos/como-criar-um-projeto-com-flutter-hello-worl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mo-criar-um-projeto-com-flutter-hello-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4373" y="3460488"/>
            <a:ext cx="13335015" cy="3079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7000" spc="600" dirty="0">
                <a:solidFill>
                  <a:srgbClr val="2B4A9D"/>
                </a:solidFill>
                <a:latin typeface="Poppins Bold"/>
              </a:rPr>
              <a:t>Módulo II - Arquitetura de um Projeto </a:t>
            </a:r>
            <a:r>
              <a:rPr lang="pt-BR" sz="7000" spc="600" err="1">
                <a:solidFill>
                  <a:srgbClr val="2B4A9D"/>
                </a:solidFill>
                <a:latin typeface="Poppins Bold"/>
              </a:rPr>
              <a:t>Flutter</a:t>
            </a:r>
            <a:endParaRPr lang="en-US" sz="7000" spc="60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2808618" cy="1963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500" spc="35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05079" y="3911670"/>
            <a:ext cx="808759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4000" b="1" dirty="0" err="1">
                <a:latin typeface="Lato"/>
                <a:ea typeface="Lato"/>
                <a:cs typeface="Lato"/>
              </a:rPr>
              <a:t>pubspeck.lock</a:t>
            </a:r>
            <a:r>
              <a:rPr lang="pt-BR" sz="4000" dirty="0">
                <a:latin typeface="Lato"/>
                <a:ea typeface="Lato"/>
                <a:cs typeface="Lato"/>
              </a:rPr>
              <a:t>: É um arquivo usado para gerenciar as versões das bibliotecas que o projeto está utilizando.</a:t>
            </a:r>
            <a:r>
              <a:rPr lang="pt-BR" sz="3600" dirty="0">
                <a:latin typeface="Lato"/>
                <a:ea typeface="Lato"/>
                <a:cs typeface="Lato"/>
              </a:rPr>
              <a:t> 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08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https://www.alura.com.br/artigos/como-criar-um-projeto-com-flutter-hello-world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210800" y="6591300"/>
            <a:ext cx="26289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43000" y="3806904"/>
            <a:ext cx="808759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4000" b="1" dirty="0">
                <a:latin typeface="Lato"/>
                <a:ea typeface="Lato"/>
                <a:cs typeface="Lato"/>
              </a:rPr>
              <a:t>README.md</a:t>
            </a:r>
            <a:r>
              <a:rPr lang="pt-BR" sz="4000" dirty="0">
                <a:latin typeface="Lato"/>
                <a:ea typeface="Lato"/>
                <a:cs typeface="Lato"/>
              </a:rPr>
              <a:t>: contém informações sobre o projeto que está sendo </a:t>
            </a:r>
            <a:r>
              <a:rPr lang="pt-BR" sz="4000" dirty="0" err="1">
                <a:latin typeface="Lato"/>
                <a:ea typeface="Lato"/>
                <a:cs typeface="Lato"/>
              </a:rPr>
              <a:t>desenvolvido,com</a:t>
            </a:r>
            <a:r>
              <a:rPr lang="pt-BR" sz="4000" dirty="0">
                <a:latin typeface="Lato"/>
                <a:ea typeface="Lato"/>
                <a:cs typeface="Lato"/>
              </a:rPr>
              <a:t> a descrição e o manual de uso.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09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https://www.alura.com.br/artigos/como-criar-um-projeto-com-flutter-hello-world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134600" y="7810500"/>
            <a:ext cx="26289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9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29849" y="2565554"/>
            <a:ext cx="8087591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4000" b="1" dirty="0" err="1">
                <a:latin typeface="Lato"/>
                <a:ea typeface="Lato"/>
                <a:cs typeface="Lato"/>
              </a:rPr>
              <a:t>lib</a:t>
            </a:r>
            <a:r>
              <a:rPr lang="pt-BR" sz="4000" b="1" dirty="0">
                <a:latin typeface="Lato"/>
                <a:ea typeface="Lato"/>
                <a:cs typeface="Lato"/>
              </a:rPr>
              <a:t>: </a:t>
            </a:r>
            <a:r>
              <a:rPr lang="pt-BR" sz="4000" dirty="0">
                <a:latin typeface="Lato"/>
                <a:ea typeface="Lato"/>
                <a:cs typeface="Lato"/>
              </a:rPr>
              <a:t>é o diretório principal de um projeto </a:t>
            </a:r>
            <a:r>
              <a:rPr lang="pt-BR" sz="4000" dirty="0" err="1">
                <a:latin typeface="Lato"/>
                <a:ea typeface="Lato"/>
                <a:cs typeface="Lato"/>
              </a:rPr>
              <a:t>Flutter</a:t>
            </a:r>
            <a:r>
              <a:rPr lang="pt-BR" sz="4000" dirty="0">
                <a:latin typeface="Lato"/>
                <a:ea typeface="Lato"/>
                <a:cs typeface="Lato"/>
              </a:rPr>
              <a:t>, na qual é armazenado o código-fonte da aplicação. Um dos elementos encontrado na pasta </a:t>
            </a:r>
            <a:r>
              <a:rPr lang="pt-BR" sz="4000" dirty="0" err="1">
                <a:latin typeface="Lato"/>
                <a:ea typeface="Lato"/>
                <a:cs typeface="Lato"/>
              </a:rPr>
              <a:t>lib</a:t>
            </a:r>
            <a:r>
              <a:rPr lang="pt-BR" sz="4000" dirty="0">
                <a:latin typeface="Lato"/>
                <a:ea typeface="Lato"/>
                <a:cs typeface="Lato"/>
              </a:rPr>
              <a:t> é o </a:t>
            </a:r>
            <a:r>
              <a:rPr lang="pt-BR" sz="4000" dirty="0" err="1">
                <a:latin typeface="Lato"/>
                <a:ea typeface="Lato"/>
                <a:cs typeface="Lato"/>
              </a:rPr>
              <a:t>main.dart</a:t>
            </a:r>
            <a:r>
              <a:rPr lang="pt-BR" sz="4000" dirty="0">
                <a:latin typeface="Lato"/>
                <a:ea typeface="Lato"/>
                <a:cs typeface="Lato"/>
              </a:rPr>
              <a:t>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10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https://www.alura.com.br/artigos/como-criar-um-projeto-com-flutter-hello-world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058400" y="3317036"/>
            <a:ext cx="15240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120314"/>
            <a:ext cx="7466570" cy="168078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87863" y="8953500"/>
            <a:ext cx="6776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11 – Pasta </a:t>
            </a:r>
            <a:r>
              <a:rPr lang="pt-BR" sz="20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Lib</a:t>
            </a:r>
            <a:endParaRPr lang="pt-BR" sz="2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5"/>
              </a:rPr>
              <a:t>http://flutlab.io/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67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3086100"/>
            <a:ext cx="1678487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o seu primeiro 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hello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world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https://www.alura.com.br/artigos/como-criar-um-projeto-com-flutter-hello-world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Acesso em: 2 mar. 2024.</a:t>
            </a:r>
          </a:p>
          <a:p>
            <a:pPr algn="just"/>
            <a:endParaRPr lang="pt-BR" sz="36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SILVA, R. 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Como estruturar seus projetos 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- 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Catskillet</a:t>
            </a:r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- 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Medium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https://medium.com/catskillet/como-estruturar-os-seus-projetos-flutter-%EF%B8%8F-685566c49337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Acesso em: 2 mar. 2024.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264052" y="1104900"/>
            <a:ext cx="5780765" cy="667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just">
              <a:lnSpc>
                <a:spcPts val="4725"/>
              </a:lnSpc>
            </a:pPr>
            <a:r>
              <a:rPr lang="en-US" sz="6000" spc="225" dirty="0" err="1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6000" spc="225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7738" y="3688393"/>
            <a:ext cx="17257736" cy="2199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5775" lvl="1" algn="just">
              <a:lnSpc>
                <a:spcPct val="150000"/>
              </a:lnSpc>
            </a:pP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No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próximo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módulo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vamos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aprender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sobre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 err="1">
                <a:solidFill>
                  <a:srgbClr val="2B4A9D"/>
                </a:solidFill>
                <a:latin typeface="Poppins Ultra-Bold"/>
                <a:cs typeface="Poppins Ultra-Bold"/>
              </a:rPr>
              <a:t>os</a:t>
            </a:r>
            <a:r>
              <a:rPr lang="en-US" sz="5000" spc="225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225">
                <a:solidFill>
                  <a:srgbClr val="2B4A9D"/>
                </a:solidFill>
                <a:latin typeface="Poppins Ultra-Bold"/>
                <a:cs typeface="Poppins Ultra-Bold"/>
              </a:rPr>
              <a:t>widgets no Flutter.</a:t>
            </a:r>
            <a:endParaRPr lang="en-US" sz="5000" spc="225" dirty="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grpSp>
        <p:nvGrpSpPr>
          <p:cNvPr id="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298671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433"/>
            <a:ext cx="856462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A </a:t>
            </a:r>
            <a:r>
              <a:rPr lang="en-US" sz="4500" spc="350" err="1">
                <a:solidFill>
                  <a:srgbClr val="2B4A9D"/>
                </a:solidFill>
                <a:latin typeface="Lato Bold"/>
              </a:rPr>
              <a:t>estrutura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de pastas de um </a:t>
            </a:r>
            <a:r>
              <a:rPr lang="en-US" sz="4500" spc="350" err="1">
                <a:solidFill>
                  <a:srgbClr val="2B4A9D"/>
                </a:solidFill>
                <a:latin typeface="Lato Bold"/>
              </a:rPr>
              <a:t>projeto</a:t>
            </a:r>
            <a:r>
              <a:rPr lang="en-US" sz="4500" spc="350" dirty="0">
                <a:solidFill>
                  <a:srgbClr val="2B4A9D"/>
                </a:solidFill>
                <a:latin typeface="Lato Bold"/>
              </a:rPr>
              <a:t> Flutter</a:t>
            </a:r>
            <a:endParaRPr lang="pt-BR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000992" y="817982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Estrutura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de Pastas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531265" y="2569479"/>
            <a:ext cx="861994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4000" spc="339" dirty="0">
                <a:solidFill>
                  <a:srgbClr val="000000"/>
                </a:solidFill>
                <a:latin typeface="Lato"/>
              </a:rPr>
              <a:t>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projeto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Flutter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dividido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pela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seguinte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estrutura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conforme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na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imagem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lado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https://www.alura.com.br/artigos/como-criar-um-projeto-com-flutter-hello-world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225463" y="3529905"/>
            <a:ext cx="78997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4000" b="1" dirty="0">
                <a:latin typeface="Lato"/>
                <a:ea typeface="Lato"/>
                <a:cs typeface="Lato"/>
              </a:rPr>
              <a:t>.</a:t>
            </a:r>
            <a:r>
              <a:rPr lang="pt-BR" sz="4000" b="1" err="1">
                <a:latin typeface="Lato"/>
                <a:ea typeface="Lato"/>
                <a:cs typeface="Lato"/>
              </a:rPr>
              <a:t>idea</a:t>
            </a:r>
            <a:r>
              <a:rPr lang="pt-BR" sz="4000" b="1" dirty="0">
                <a:latin typeface="Lato"/>
                <a:ea typeface="Lato"/>
                <a:cs typeface="Lato"/>
              </a:rPr>
              <a:t>/: </a:t>
            </a:r>
            <a:r>
              <a:rPr lang="pt-BR" sz="4000" dirty="0">
                <a:latin typeface="Lato"/>
                <a:ea typeface="Lato"/>
                <a:cs typeface="Lato"/>
              </a:rPr>
              <a:t>É uma pasta criada pelas </a:t>
            </a:r>
            <a:r>
              <a:rPr lang="pt-BR" sz="4000" err="1">
                <a:latin typeface="Lato"/>
                <a:ea typeface="Lato"/>
                <a:cs typeface="Lato"/>
              </a:rPr>
              <a:t>IDEs</a:t>
            </a:r>
            <a:r>
              <a:rPr lang="pt-BR" sz="4000" dirty="0">
                <a:latin typeface="Lato"/>
                <a:ea typeface="Lato"/>
                <a:cs typeface="Lato"/>
              </a:rPr>
              <a:t> da </a:t>
            </a:r>
            <a:r>
              <a:rPr lang="pt-BR" sz="4000" err="1">
                <a:latin typeface="Lato"/>
                <a:ea typeface="Lato"/>
                <a:cs typeface="Lato"/>
              </a:rPr>
              <a:t>JetBrain</a:t>
            </a:r>
            <a:r>
              <a:rPr lang="pt-BR" sz="4000" dirty="0">
                <a:latin typeface="Lato"/>
                <a:ea typeface="Lato"/>
                <a:cs typeface="Lato"/>
              </a:rPr>
              <a:t> (</a:t>
            </a:r>
            <a:r>
              <a:rPr lang="pt-BR" sz="4000" dirty="0">
                <a:latin typeface="Lato"/>
                <a:ea typeface="Lato"/>
                <a:cs typeface="Lato"/>
                <a:hlinkClick r:id="rId2"/>
              </a:rPr>
              <a:t>http://www.jetbrains.com/idea/</a:t>
            </a:r>
            <a:r>
              <a:rPr lang="pt-BR" sz="4000" dirty="0">
                <a:latin typeface="Lato"/>
                <a:ea typeface="Lato"/>
                <a:cs typeface="Lato"/>
              </a:rPr>
              <a:t>) para facilitar algumas funcionalidades nas ferramentas.</a:t>
            </a:r>
            <a:endParaRPr lang="pt-BR">
              <a:cs typeface="Calibri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4"/>
              </a:rPr>
              <a:t>https://www.alura.com.br/artigos/como-criar-um-projeto-com-flutter-hello-world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134600" y="1168373"/>
            <a:ext cx="16002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9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2104" y="1141681"/>
            <a:ext cx="8087591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4000" b="1" err="1">
                <a:latin typeface="Lato"/>
                <a:ea typeface="Lato"/>
                <a:cs typeface="Lato"/>
              </a:rPr>
              <a:t>android</a:t>
            </a:r>
            <a:r>
              <a:rPr lang="pt-BR" sz="4000" b="1" dirty="0">
                <a:latin typeface="Lato"/>
                <a:ea typeface="Lato"/>
                <a:cs typeface="Lato"/>
              </a:rPr>
              <a:t>/ e </a:t>
            </a:r>
            <a:r>
              <a:rPr lang="pt-BR" sz="4000" b="1" err="1">
                <a:latin typeface="Lato"/>
                <a:ea typeface="Lato"/>
                <a:cs typeface="Lato"/>
              </a:rPr>
              <a:t>ios</a:t>
            </a:r>
            <a:r>
              <a:rPr lang="pt-BR" sz="4000" b="1" dirty="0">
                <a:latin typeface="Lato"/>
                <a:ea typeface="Lato"/>
                <a:cs typeface="Lato"/>
              </a:rPr>
              <a:t>/</a:t>
            </a:r>
            <a:r>
              <a:rPr lang="pt-BR" sz="4000" dirty="0">
                <a:latin typeface="Lato"/>
                <a:ea typeface="Lato"/>
                <a:cs typeface="Lato"/>
              </a:rPr>
              <a:t>: São as pastas que possuem um código específico de plataforma para gerar o APK/IPA (os arquivos de distribuição do Android e iOS, respectivamente) dos aplicativos, para que os mesmos sejam publicados nas lojas. Também permite que seja possível acessar comportamentos específicos das plataformas por meio dos Platform </a:t>
            </a:r>
            <a:r>
              <a:rPr lang="pt-BR" sz="4000" err="1">
                <a:latin typeface="Lato"/>
                <a:ea typeface="Lato"/>
                <a:cs typeface="Lato"/>
              </a:rPr>
              <a:t>Channels</a:t>
            </a:r>
            <a:r>
              <a:rPr lang="pt-BR" sz="4000" dirty="0">
                <a:latin typeface="Lato"/>
                <a:ea typeface="Lato"/>
                <a:cs typeface="Lato"/>
              </a:rPr>
              <a:t>, o que facilita a integração de funcionalidades nativas com a interface do usuário do aplicativo.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https://www.alura.com.br/artigos/como-criar-um-projeto-com-flutter-hello-world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210800" y="1648664"/>
            <a:ext cx="17907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180320" y="2783636"/>
            <a:ext cx="12954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36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49055" y="2365263"/>
            <a:ext cx="8087591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4000" b="1" dirty="0">
                <a:latin typeface="Lato"/>
                <a:ea typeface="Lato"/>
                <a:cs typeface="Lato"/>
              </a:rPr>
              <a:t>build/</a:t>
            </a:r>
            <a:r>
              <a:rPr lang="pt-BR" sz="4000" dirty="0">
                <a:latin typeface="Lato"/>
                <a:ea typeface="Lato"/>
                <a:cs typeface="Lato"/>
              </a:rPr>
              <a:t>: É onde fica o build do projeto em Dart, a qual é a linguagem utilizada em um projeto </a:t>
            </a:r>
            <a:r>
              <a:rPr lang="pt-BR" sz="4000" dirty="0" err="1">
                <a:latin typeface="Lato"/>
                <a:ea typeface="Lato"/>
                <a:cs typeface="Lato"/>
              </a:rPr>
              <a:t>Flutter</a:t>
            </a:r>
            <a:r>
              <a:rPr lang="pt-BR" sz="4000" dirty="0">
                <a:latin typeface="Lato"/>
                <a:ea typeface="Lato"/>
                <a:cs typeface="Lato"/>
              </a:rPr>
              <a:t>. Ela é gerada sempre que rodamos o comando “</a:t>
            </a:r>
            <a:r>
              <a:rPr lang="pt-BR" sz="4000" dirty="0" err="1">
                <a:latin typeface="Lato"/>
                <a:ea typeface="Lato"/>
                <a:cs typeface="Lato"/>
              </a:rPr>
              <a:t>flutter</a:t>
            </a:r>
            <a:r>
              <a:rPr lang="pt-BR" sz="4000" dirty="0">
                <a:latin typeface="Lato"/>
                <a:ea typeface="Lato"/>
                <a:cs typeface="Lato"/>
              </a:rPr>
              <a:t> </a:t>
            </a:r>
            <a:r>
              <a:rPr lang="pt-BR" sz="4000" dirty="0" err="1">
                <a:latin typeface="Lato"/>
                <a:ea typeface="Lato"/>
                <a:cs typeface="Lato"/>
              </a:rPr>
              <a:t>run</a:t>
            </a:r>
            <a:r>
              <a:rPr lang="pt-BR" sz="4000" dirty="0">
                <a:latin typeface="Lato"/>
                <a:ea typeface="Lato"/>
                <a:cs typeface="Lato"/>
              </a:rPr>
              <a:t>”.</a:t>
            </a:r>
          </a:p>
          <a:p>
            <a:pPr algn="just"/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just"/>
            <a:r>
              <a:rPr lang="pt-BR" sz="4000" b="1" dirty="0" err="1">
                <a:latin typeface="Lato"/>
                <a:ea typeface="Lato"/>
                <a:cs typeface="Lato"/>
              </a:rPr>
              <a:t>test</a:t>
            </a:r>
            <a:r>
              <a:rPr lang="pt-BR" sz="4000" b="1" dirty="0">
                <a:latin typeface="Lato"/>
                <a:ea typeface="Lato"/>
                <a:cs typeface="Lato"/>
              </a:rPr>
              <a:t>/</a:t>
            </a:r>
            <a:r>
              <a:rPr lang="pt-BR" sz="4000" dirty="0">
                <a:latin typeface="Lato"/>
                <a:ea typeface="Lato"/>
                <a:cs typeface="Lato"/>
              </a:rPr>
              <a:t>: É a pasta onde podemos escrever testes para nossas aplicações.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https://www.alura.com.br/artigos/como-criar-um-projeto-com-flutter-hello-world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287000" y="2247900"/>
            <a:ext cx="12954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210800" y="3848100"/>
            <a:ext cx="12954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9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43000" y="2471403"/>
            <a:ext cx="8087591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r>
              <a:rPr lang="pt-BR" sz="36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metadata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É um arquivo usado pelo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gerenciar alguns recursos internos e deve ser evitado fazer alterações manualmente. Contudo, ele deve ser </a:t>
            </a:r>
            <a:r>
              <a:rPr lang="pt-BR" sz="3600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versionado</a:t>
            </a:r>
            <a:r>
              <a:rPr lang="pt-BR" sz="3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junto com o projeto, com o objetivo de garantir a consistência do ambiente de desenvolvimento entre diferentes membros da equipe e ambientes de desenvolvimento.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05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https://www.alura.com.br/artigos/como-criar-um-projeto-com-flutter-hello-world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134600" y="4937760"/>
            <a:ext cx="22098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03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4192" y="3989958"/>
            <a:ext cx="80875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4000" b="1" dirty="0" err="1">
                <a:latin typeface="Lato"/>
                <a:ea typeface="Lato"/>
                <a:cs typeface="Lato"/>
              </a:rPr>
              <a:t>pubspec.yaml</a:t>
            </a:r>
            <a:r>
              <a:rPr lang="pt-BR" sz="4000" dirty="0">
                <a:latin typeface="Lato"/>
                <a:ea typeface="Lato"/>
                <a:cs typeface="Lato"/>
              </a:rPr>
              <a:t>: É o arquivo de gerenciamento das dependências de um projeto Dart.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06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https://www.alura.com.br/artigos/como-criar-um-projeto-com-flutter-hello-world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287000" y="7200900"/>
            <a:ext cx="26289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87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2104" y="2678414"/>
            <a:ext cx="8087591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4000" b="1" dirty="0">
                <a:latin typeface="Lato"/>
                <a:ea typeface="Lato"/>
                <a:cs typeface="Lato"/>
              </a:rPr>
              <a:t>.</a:t>
            </a:r>
            <a:r>
              <a:rPr lang="pt-BR" sz="4000" b="1" dirty="0" err="1">
                <a:latin typeface="Lato"/>
                <a:ea typeface="Lato"/>
                <a:cs typeface="Lato"/>
              </a:rPr>
              <a:t>packages</a:t>
            </a:r>
            <a:r>
              <a:rPr lang="pt-BR" sz="4000" dirty="0">
                <a:latin typeface="Lato"/>
                <a:ea typeface="Lato"/>
                <a:cs typeface="Lato"/>
              </a:rPr>
              <a:t>: Este arquivo é gerado automaticamente sempre que uma nova biblioteca é instalada, permitindo que o sistema de gerenciamento de pacotes do </a:t>
            </a:r>
            <a:r>
              <a:rPr lang="pt-BR" sz="4000" dirty="0" err="1">
                <a:latin typeface="Lato"/>
                <a:ea typeface="Lato"/>
                <a:cs typeface="Lato"/>
              </a:rPr>
              <a:t>Flutter</a:t>
            </a:r>
            <a:r>
              <a:rPr lang="pt-BR" sz="4000" dirty="0">
                <a:latin typeface="Lato"/>
                <a:ea typeface="Lato"/>
                <a:cs typeface="Lato"/>
              </a:rPr>
              <a:t> saiba encontrar as dependências necessárias para o projeto.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028700"/>
            <a:ext cx="7919844" cy="77724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0325100" y="8953500"/>
            <a:ext cx="677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07 – Estrutura de Pastas</a:t>
            </a:r>
          </a:p>
          <a:p>
            <a:pPr algn="ctr"/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Fonte: 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https://www.alura.com.br/artigos/como-criar-um-projeto-com-flutter-hello-world</a:t>
            </a:r>
            <a:r>
              <a:rPr lang="pt-BR"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134600" y="5524500"/>
            <a:ext cx="2628900" cy="60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09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518</Words>
  <Application>Microsoft Office PowerPoint</Application>
  <PresentationFormat>Personalizar</PresentationFormat>
  <Paragraphs>43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61</cp:revision>
  <dcterms:created xsi:type="dcterms:W3CDTF">2006-08-16T00:00:00Z</dcterms:created>
  <dcterms:modified xsi:type="dcterms:W3CDTF">2024-11-18T23:16:07Z</dcterms:modified>
  <dc:identifier>DAF-TiBPULQ</dc:identifier>
</cp:coreProperties>
</file>