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1921-1124-6248-AE23-ECD75DC9191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6F3B-1CDE-6F44-BF27-10E89CF2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434809"/>
            <a:ext cx="9144000" cy="3423191"/>
            <a:chOff x="0" y="0"/>
            <a:chExt cx="9897126" cy="3423191"/>
          </a:xfrm>
          <a:pattFill prst="openDmnd">
            <a:fgClr>
              <a:schemeClr val="bg1"/>
            </a:fgClr>
            <a:bgClr>
              <a:schemeClr val="tx1"/>
            </a:bgClr>
          </a:pattFill>
        </p:grpSpPr>
        <p:sp>
          <p:nvSpPr>
            <p:cNvPr id="9" name="Rectangle 8"/>
            <p:cNvSpPr/>
            <p:nvPr/>
          </p:nvSpPr>
          <p:spPr>
            <a:xfrm>
              <a:off x="0" y="0"/>
              <a:ext cx="3299042" cy="34231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99042" y="0"/>
              <a:ext cx="3299042" cy="34231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8084" y="0"/>
              <a:ext cx="3299042" cy="34231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3048000" cy="3423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260118" y="447713"/>
            <a:ext cx="2527765" cy="25277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48000" y="0"/>
            <a:ext cx="3048000" cy="3423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3308118" y="447713"/>
            <a:ext cx="2527765" cy="252776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96000" y="0"/>
            <a:ext cx="3048000" cy="3423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6356118" y="447713"/>
            <a:ext cx="2527765" cy="25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0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434809"/>
            <a:ext cx="9144000" cy="3423191"/>
            <a:chOff x="0" y="0"/>
            <a:chExt cx="9897126" cy="3423191"/>
          </a:xfrm>
          <a:pattFill prst="openDmnd">
            <a:fgClr>
              <a:schemeClr val="bg1"/>
            </a:fgClr>
            <a:bgClr>
              <a:schemeClr val="tx1"/>
            </a:bgClr>
          </a:pattFill>
        </p:grpSpPr>
        <p:sp>
          <p:nvSpPr>
            <p:cNvPr id="9" name="Rectangle 8"/>
            <p:cNvSpPr/>
            <p:nvPr/>
          </p:nvSpPr>
          <p:spPr>
            <a:xfrm>
              <a:off x="0" y="0"/>
              <a:ext cx="3299042" cy="34231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99042" y="0"/>
              <a:ext cx="3299042" cy="34231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8084" y="0"/>
              <a:ext cx="3299042" cy="342319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0"/>
            <a:ext cx="3048000" cy="3423191"/>
            <a:chOff x="0" y="0"/>
            <a:chExt cx="3048000" cy="342319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3048000" cy="34231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37000"/>
            </a:blip>
            <a:stretch>
              <a:fillRect/>
            </a:stretch>
          </p:blipFill>
          <p:spPr>
            <a:xfrm>
              <a:off x="677705" y="760924"/>
              <a:ext cx="1692590" cy="190134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48000" y="0"/>
            <a:ext cx="3048000" cy="3423191"/>
            <a:chOff x="0" y="0"/>
            <a:chExt cx="3048000" cy="3423191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3048000" cy="34231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alphaModFix amt="37000"/>
            </a:blip>
            <a:stretch>
              <a:fillRect/>
            </a:stretch>
          </p:blipFill>
          <p:spPr>
            <a:xfrm>
              <a:off x="677705" y="760924"/>
              <a:ext cx="1692590" cy="190134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096000" y="0"/>
            <a:ext cx="3048000" cy="3423191"/>
            <a:chOff x="0" y="0"/>
            <a:chExt cx="3048000" cy="3423191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3048000" cy="34231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alphaModFix amt="37000"/>
            </a:blip>
            <a:stretch>
              <a:fillRect/>
            </a:stretch>
          </p:blipFill>
          <p:spPr>
            <a:xfrm>
              <a:off x="677705" y="760924"/>
              <a:ext cx="1692590" cy="1901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68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705662" y="516880"/>
            <a:ext cx="2815582" cy="3162164"/>
          </a:xfrm>
          <a:prstGeom prst="rect">
            <a:avLst/>
          </a:prstGeom>
          <a:ln>
            <a:solidFill>
              <a:srgbClr val="A6A6A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Fisherman A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64209" y="3680346"/>
            <a:ext cx="2815582" cy="3162164"/>
          </a:xfrm>
          <a:prstGeom prst="rect">
            <a:avLst/>
          </a:prstGeom>
          <a:ln>
            <a:solidFill>
              <a:srgbClr val="A6A6A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Fisherman B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8900000">
            <a:off x="5622755" y="516880"/>
            <a:ext cx="2815582" cy="3162164"/>
          </a:xfrm>
          <a:prstGeom prst="rect">
            <a:avLst/>
          </a:prstGeom>
          <a:ln>
            <a:solidFill>
              <a:srgbClr val="A6A6A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Fisherman C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8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6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3</cp:revision>
  <cp:lastPrinted>2016-08-24T22:16:51Z</cp:lastPrinted>
  <dcterms:created xsi:type="dcterms:W3CDTF">2016-08-24T22:10:05Z</dcterms:created>
  <dcterms:modified xsi:type="dcterms:W3CDTF">2016-08-25T23:14:55Z</dcterms:modified>
</cp:coreProperties>
</file>