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6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77" y="3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7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10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1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73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6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41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3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5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0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5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8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00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nayoub@bu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natali-ayoub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8281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METCS777 – Final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TMDB Movies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Natali Ayoub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0AC85-13E4-47B0-9B15-762FC8616149}"/>
              </a:ext>
            </a:extLst>
          </p:cNvPr>
          <p:cNvSpPr txBox="1"/>
          <p:nvPr/>
        </p:nvSpPr>
        <p:spPr>
          <a:xfrm>
            <a:off x="1946738" y="1520785"/>
            <a:ext cx="82985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Machine Learning</a:t>
            </a:r>
          </a:p>
          <a:p>
            <a:pPr algn="ctr"/>
            <a:endParaRPr lang="en-US" sz="5400" b="1" dirty="0"/>
          </a:p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</a:rPr>
              <a:t>Linear Regression to Predict Profit</a:t>
            </a:r>
          </a:p>
          <a:p>
            <a:pPr algn="ctr"/>
            <a:r>
              <a:rPr lang="en-US" sz="4000" b="1" dirty="0">
                <a:solidFill>
                  <a:srgbClr val="000000"/>
                </a:solidFill>
              </a:rPr>
              <a:t>(Revenue – Budget)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492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30379E5-C00F-4017-8A2F-2CFA4353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86" y="851954"/>
            <a:ext cx="10214628" cy="51540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80BF337-0A0B-4561-960C-8DA12222E1EE}"/>
              </a:ext>
            </a:extLst>
          </p:cNvPr>
          <p:cNvSpPr txBox="1">
            <a:spLocks/>
          </p:cNvSpPr>
          <p:nvPr/>
        </p:nvSpPr>
        <p:spPr>
          <a:xfrm>
            <a:off x="228600" y="162930"/>
            <a:ext cx="1173480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</a:rPr>
              <a:t>Preparing Attributes and Splitting Data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62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80BF337-0A0B-4561-960C-8DA12222E1EE}"/>
              </a:ext>
            </a:extLst>
          </p:cNvPr>
          <p:cNvSpPr txBox="1">
            <a:spLocks/>
          </p:cNvSpPr>
          <p:nvPr/>
        </p:nvSpPr>
        <p:spPr>
          <a:xfrm>
            <a:off x="228600" y="162930"/>
            <a:ext cx="1173480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</a:rPr>
              <a:t>Creating and Training the Model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173DB-D788-49E4-93FC-0BE0F6B6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75" y="913112"/>
            <a:ext cx="10425368" cy="50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1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80BF337-0A0B-4561-960C-8DA12222E1EE}"/>
              </a:ext>
            </a:extLst>
          </p:cNvPr>
          <p:cNvSpPr txBox="1">
            <a:spLocks/>
          </p:cNvSpPr>
          <p:nvPr/>
        </p:nvSpPr>
        <p:spPr>
          <a:xfrm>
            <a:off x="228600" y="162930"/>
            <a:ext cx="1173480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</a:rPr>
              <a:t>Testing and Evaluating the Model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63F6B-5C91-4210-9741-4C25949D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9362"/>
            <a:ext cx="12192000" cy="1789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03551-7534-4E50-A3A9-0192BFA1F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523" y="4185433"/>
            <a:ext cx="5324954" cy="10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1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0AC85-13E4-47B0-9B15-762FC8616149}"/>
              </a:ext>
            </a:extLst>
          </p:cNvPr>
          <p:cNvSpPr txBox="1"/>
          <p:nvPr/>
        </p:nvSpPr>
        <p:spPr>
          <a:xfrm>
            <a:off x="1946738" y="936010"/>
            <a:ext cx="829852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Machine Learning</a:t>
            </a:r>
          </a:p>
          <a:p>
            <a:pPr algn="ctr"/>
            <a:endParaRPr lang="en-US" sz="5400" b="1" dirty="0"/>
          </a:p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</a:rPr>
              <a:t>Logistic Regression to Evaluate Success</a:t>
            </a:r>
          </a:p>
          <a:p>
            <a:pPr algn="ctr"/>
            <a:endParaRPr lang="en-US" sz="3600" b="1" i="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1 (Successful): If Average Rating is &gt;= 6.0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0 (Unsuccessful): If Average Rating is &lt; 6.0</a:t>
            </a:r>
          </a:p>
          <a:p>
            <a:pPr algn="ctr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6317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80BF337-0A0B-4561-960C-8DA12222E1EE}"/>
              </a:ext>
            </a:extLst>
          </p:cNvPr>
          <p:cNvSpPr txBox="1">
            <a:spLocks/>
          </p:cNvSpPr>
          <p:nvPr/>
        </p:nvSpPr>
        <p:spPr>
          <a:xfrm>
            <a:off x="228600" y="162930"/>
            <a:ext cx="1173480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</a:rPr>
              <a:t>Preparing Attributes and Splitting Data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A21AB-1A6E-44DD-B4CF-C80037A4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5369"/>
            <a:ext cx="12192000" cy="242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4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80BF337-0A0B-4561-960C-8DA12222E1EE}"/>
              </a:ext>
            </a:extLst>
          </p:cNvPr>
          <p:cNvSpPr txBox="1">
            <a:spLocks/>
          </p:cNvSpPr>
          <p:nvPr/>
        </p:nvSpPr>
        <p:spPr>
          <a:xfrm>
            <a:off x="228600" y="162930"/>
            <a:ext cx="1173480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</a:rPr>
              <a:t>Creating and Training the Model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2368D-165B-4548-8F2B-000395FD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62" y="2135662"/>
            <a:ext cx="9075075" cy="25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2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80BF337-0A0B-4561-960C-8DA12222E1EE}"/>
              </a:ext>
            </a:extLst>
          </p:cNvPr>
          <p:cNvSpPr txBox="1">
            <a:spLocks/>
          </p:cNvSpPr>
          <p:nvPr/>
        </p:nvSpPr>
        <p:spPr>
          <a:xfrm>
            <a:off x="228600" y="162930"/>
            <a:ext cx="1173480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</a:rPr>
              <a:t>Testing and Evaluating the Model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A32FE-222F-4712-A1AD-D364BFC8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815"/>
            <a:ext cx="12192000" cy="2200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E489F-0075-4B40-A4F4-11DC9F400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002" y="4323802"/>
            <a:ext cx="5003995" cy="9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0AC85-13E4-47B0-9B15-762FC8616149}"/>
              </a:ext>
            </a:extLst>
          </p:cNvPr>
          <p:cNvSpPr txBox="1"/>
          <p:nvPr/>
        </p:nvSpPr>
        <p:spPr>
          <a:xfrm>
            <a:off x="1946738" y="751344"/>
            <a:ext cx="82985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Machine Learning</a:t>
            </a:r>
          </a:p>
          <a:p>
            <a:pPr algn="ctr"/>
            <a:endParaRPr lang="en-US" sz="5400" b="1" dirty="0"/>
          </a:p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</a:rPr>
              <a:t>Logistic Regression to Evaluate Success </a:t>
            </a:r>
          </a:p>
          <a:p>
            <a:pPr algn="ctr"/>
            <a:r>
              <a:rPr lang="en-US" sz="3200" b="1" dirty="0">
                <a:solidFill>
                  <a:srgbClr val="000000"/>
                </a:solidFill>
              </a:rPr>
              <a:t>U</a:t>
            </a:r>
            <a:r>
              <a:rPr lang="en-US" sz="3200" b="1" i="0" dirty="0">
                <a:solidFill>
                  <a:srgbClr val="000000"/>
                </a:solidFill>
                <a:effectLst/>
              </a:rPr>
              <a:t>sing Weights and Hyperparameter Tuning</a:t>
            </a:r>
          </a:p>
          <a:p>
            <a:pPr algn="ctr"/>
            <a:endParaRPr lang="en-US" sz="3200" b="1" i="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1 (Successful): If Average Rating is &gt;= 6.0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0 (Unsuccessful): If Average Rating is &lt; 6.0</a:t>
            </a:r>
          </a:p>
          <a:p>
            <a:pPr algn="ctr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388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80BF337-0A0B-4561-960C-8DA12222E1EE}"/>
              </a:ext>
            </a:extLst>
          </p:cNvPr>
          <p:cNvSpPr txBox="1">
            <a:spLocks/>
          </p:cNvSpPr>
          <p:nvPr/>
        </p:nvSpPr>
        <p:spPr>
          <a:xfrm>
            <a:off x="228600" y="162930"/>
            <a:ext cx="1173480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</a:rPr>
              <a:t>Preparing Attributes and Splitting Data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B8209-5623-482D-B42E-838632A6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3935"/>
            <a:ext cx="12192000" cy="47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0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Attributes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TMDB 5000 Movie Dataset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5089" y="174906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Movie Title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0961" y="278916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Movie Genre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0961" y="383151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Budget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2D3A041-6D12-4212-B6A0-9228BB457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5088" y="487386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Revenue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9875C7-EB9F-47B7-A8B3-8F8E38386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6136" y="174906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3EB1063-E71C-4789-996F-88587B1E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278060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Release Date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CAA7540-060F-46D6-AEB4-69B8965D4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81195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Average Rating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A2CC594-87EE-4AA5-B65C-006921114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492039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Popularity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80BF337-0A0B-4561-960C-8DA12222E1EE}"/>
              </a:ext>
            </a:extLst>
          </p:cNvPr>
          <p:cNvSpPr txBox="1">
            <a:spLocks/>
          </p:cNvSpPr>
          <p:nvPr/>
        </p:nvSpPr>
        <p:spPr>
          <a:xfrm>
            <a:off x="228600" y="162930"/>
            <a:ext cx="1173480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</a:rPr>
              <a:t>Creating and Training the Model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673E3-0112-415E-A7ED-AD9FF153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73" y="978316"/>
            <a:ext cx="9461053" cy="490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7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D80BF337-0A0B-4561-960C-8DA12222E1EE}"/>
              </a:ext>
            </a:extLst>
          </p:cNvPr>
          <p:cNvSpPr txBox="1">
            <a:spLocks/>
          </p:cNvSpPr>
          <p:nvPr/>
        </p:nvSpPr>
        <p:spPr>
          <a:xfrm>
            <a:off x="228600" y="162930"/>
            <a:ext cx="1173480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i="0" dirty="0">
                <a:solidFill>
                  <a:srgbClr val="000000"/>
                </a:solidFill>
                <a:effectLst/>
              </a:rPr>
              <a:t>Testing and Evaluating the Model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D606A-F372-40D8-9583-3F2FF6CB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9123"/>
            <a:ext cx="12192000" cy="2830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ED19B-0E69-4A30-8246-43C5C4D41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193" y="4323801"/>
            <a:ext cx="5231613" cy="7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You!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D8058-6BFD-41E0-AD96-CEEA8394B9A7}"/>
              </a:ext>
            </a:extLst>
          </p:cNvPr>
          <p:cNvSpPr txBox="1"/>
          <p:nvPr/>
        </p:nvSpPr>
        <p:spPr>
          <a:xfrm>
            <a:off x="7399683" y="4707010"/>
            <a:ext cx="4415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If you have any questions or like to connect, you can reach me at:</a:t>
            </a:r>
          </a:p>
          <a:p>
            <a:r>
              <a:rPr lang="en-US" b="1" dirty="0">
                <a:solidFill>
                  <a:schemeClr val="bg1"/>
                </a:solidFill>
                <a:hlinkClick r:id="rId3"/>
              </a:rPr>
              <a:t>nayoub@bu.edu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hlinkClick r:id="rId4"/>
              </a:rPr>
              <a:t>https://www.linkedin.com/in/natali-ayoub/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54072" y="22461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56D984-B65F-44EA-BE58-A5A133DAEED6}"/>
              </a:ext>
            </a:extLst>
          </p:cNvPr>
          <p:cNvSpPr txBox="1"/>
          <p:nvPr/>
        </p:nvSpPr>
        <p:spPr>
          <a:xfrm>
            <a:off x="2792413" y="6013803"/>
            <a:ext cx="6658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 of rows before cleaning: 4806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 of rows after cleaning: 2353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FA20D8-4893-44FE-97A9-2C17CE40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082A5-922F-4209-80B7-A96347D5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49" y="3321292"/>
            <a:ext cx="8551246" cy="2501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FD37C0-38A5-4B3F-ACD8-99EB6B76C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72" y="770401"/>
            <a:ext cx="6096000" cy="24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0AC85-13E4-47B0-9B15-762FC8616149}"/>
              </a:ext>
            </a:extLst>
          </p:cNvPr>
          <p:cNvSpPr txBox="1"/>
          <p:nvPr/>
        </p:nvSpPr>
        <p:spPr>
          <a:xfrm>
            <a:off x="1946738" y="2504001"/>
            <a:ext cx="829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Exploratory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29183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</a:rPr>
              <a:t>Top 10 Most Profitable Movie Titles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BB31954-5596-4C30-84AC-9AD1A384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917"/>
            <a:ext cx="12192000" cy="55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8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</a:rPr>
              <a:t>Average Rating per Genre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03B3A01-EDC8-42D2-AA15-97ECD305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276"/>
            <a:ext cx="12192000" cy="52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5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</a:rPr>
              <a:t>Average Profit per Genre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754098B-D2D1-4C72-9B19-3FF530457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505"/>
            <a:ext cx="12192000" cy="48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</a:rPr>
              <a:t>Budget vs Profit per Genre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4DA0D29-E46D-4E72-A0DF-B87B2100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0147"/>
            <a:ext cx="12192000" cy="34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8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62930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</a:rPr>
              <a:t>Average Profit per Month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ECE8F7-75E9-4628-B8CB-80852648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6456"/>
            <a:ext cx="12192000" cy="45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69</TotalTime>
  <Words>306</Words>
  <Application>Microsoft Office PowerPoint</Application>
  <PresentationFormat>Widescreen</PresentationFormat>
  <Paragraphs>84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Century Gothic</vt:lpstr>
      <vt:lpstr>Courier New</vt:lpstr>
      <vt:lpstr>Segoe UI Light</vt:lpstr>
      <vt:lpstr>Office Theme</vt:lpstr>
      <vt:lpstr>METCS777 – Final Project TMDB Movies Natali Ayoub</vt:lpstr>
      <vt:lpstr>Project analysis slide 2</vt:lpstr>
      <vt:lpstr>Project analysis slide 2</vt:lpstr>
      <vt:lpstr>PowerPoint Presentation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PowerPoint Presentation</vt:lpstr>
      <vt:lpstr>Project analysis slide 3</vt:lpstr>
      <vt:lpstr>Project analysis slide 3</vt:lpstr>
      <vt:lpstr>Project analysis slide 3</vt:lpstr>
      <vt:lpstr>PowerPoint Presentation</vt:lpstr>
      <vt:lpstr>Project analysis slide 3</vt:lpstr>
      <vt:lpstr>Project analysis slide 3</vt:lpstr>
      <vt:lpstr>Project analysis slide 3</vt:lpstr>
      <vt:lpstr>PowerPoint Presentation</vt:lpstr>
      <vt:lpstr>Project analysis slide 3</vt:lpstr>
      <vt:lpstr>Project analysis slide 3</vt:lpstr>
      <vt:lpstr>Project analysis slide 3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METCS777 – Final Project TMDB Movies Natali Ayoub</dc:title>
  <dc:creator>Natali Ayoub</dc:creator>
  <cp:lastModifiedBy>Natali Ayoub</cp:lastModifiedBy>
  <cp:revision>8</cp:revision>
  <dcterms:created xsi:type="dcterms:W3CDTF">2020-12-05T03:04:54Z</dcterms:created>
  <dcterms:modified xsi:type="dcterms:W3CDTF">2020-12-05T04:14:42Z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