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32918400" cx="43891200"/>
  <p:notesSz cx="6858000" cy="9144000"/>
  <p:embeddedFontLst>
    <p:embeddedFont>
      <p:font typeface="Oswald SemiBold"/>
      <p:regular r:id="rId14"/>
      <p:bold r:id="rId15"/>
    </p:embeddedFon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747775"/>
          </p15:clr>
        </p15:guide>
        <p15:guide id="2" pos="1382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SemiBold-bold.fntdata"/><Relationship Id="rId14" Type="http://schemas.openxmlformats.org/officeDocument/2006/relationships/font" Target="fonts/OswaldSemiBold-regular.fntdata"/><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Windracers instructions:</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c73ee83e9_12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c73ee83e9_1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Windracers instructions:</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c73ee83e9_15_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c73ee83e9_1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Windracers instructions:</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c73ee83e9_15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c73ee83e9_1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Windracers instructions:</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f4551b392_7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f4551b392_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Windracers instructions:</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f4551b392_4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f4551b392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Windracers instructions:</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f4551b392_4_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f4551b392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Windracers instructions:</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c73ee83e9_12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c73ee83e9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000" cy="131367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p:txBody>
      </p:sp>
      <p:sp>
        <p:nvSpPr>
          <p:cNvPr id="11" name="Google Shape;11;p2"/>
          <p:cNvSpPr txBox="1"/>
          <p:nvPr>
            <p:ph idx="1" type="subTitle"/>
          </p:nvPr>
        </p:nvSpPr>
        <p:spPr>
          <a:xfrm>
            <a:off x="1496160" y="18138400"/>
            <a:ext cx="40899000" cy="5072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000" cy="125664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p:nvPr>
            <p:ph idx="1" type="body"/>
          </p:nvPr>
        </p:nvSpPr>
        <p:spPr>
          <a:xfrm>
            <a:off x="1496160" y="20174240"/>
            <a:ext cx="40899000" cy="8325000"/>
          </a:xfrm>
          <a:prstGeom prst="rect">
            <a:avLst/>
          </a:prstGeom>
        </p:spPr>
        <p:txBody>
          <a:bodyPr anchorCtr="0" anchor="t" bIns="487600" lIns="487600" spcFirstLastPara="1" rIns="487600" wrap="square" tIns="487600">
            <a:normAutofit/>
          </a:bodyPr>
          <a:lstStyle>
            <a:lvl1pPr indent="-838200" lvl="0" marL="457200" algn="ctr">
              <a:spcBef>
                <a:spcPts val="0"/>
              </a:spcBef>
              <a:spcAft>
                <a:spcPts val="0"/>
              </a:spcAft>
              <a:buSzPts val="9600"/>
              <a:buChar char="●"/>
              <a:defRPr/>
            </a:lvl1pPr>
            <a:lvl2pPr indent="-704850" lvl="1" marL="914400" algn="ctr">
              <a:spcBef>
                <a:spcPts val="0"/>
              </a:spcBef>
              <a:spcAft>
                <a:spcPts val="0"/>
              </a:spcAft>
              <a:buSzPts val="7500"/>
              <a:buChar char="○"/>
              <a:defRPr/>
            </a:lvl2pPr>
            <a:lvl3pPr indent="-704850" lvl="2" marL="1371600" algn="ctr">
              <a:spcBef>
                <a:spcPts val="0"/>
              </a:spcBef>
              <a:spcAft>
                <a:spcPts val="0"/>
              </a:spcAft>
              <a:buSzPts val="7500"/>
              <a:buChar char="■"/>
              <a:defRPr/>
            </a:lvl3pPr>
            <a:lvl4pPr indent="-704850" lvl="3" marL="1828800" algn="ctr">
              <a:spcBef>
                <a:spcPts val="0"/>
              </a:spcBef>
              <a:spcAft>
                <a:spcPts val="0"/>
              </a:spcAft>
              <a:buSzPts val="7500"/>
              <a:buChar char="●"/>
              <a:defRPr/>
            </a:lvl4pPr>
            <a:lvl5pPr indent="-704850" lvl="4" marL="2286000" algn="ctr">
              <a:spcBef>
                <a:spcPts val="0"/>
              </a:spcBef>
              <a:spcAft>
                <a:spcPts val="0"/>
              </a:spcAft>
              <a:buSzPts val="7500"/>
              <a:buChar char="○"/>
              <a:defRPr/>
            </a:lvl5pPr>
            <a:lvl6pPr indent="-704850" lvl="5" marL="2743200" algn="ctr">
              <a:spcBef>
                <a:spcPts val="0"/>
              </a:spcBef>
              <a:spcAft>
                <a:spcPts val="0"/>
              </a:spcAft>
              <a:buSzPts val="7500"/>
              <a:buChar char="■"/>
              <a:defRPr/>
            </a:lvl6pPr>
            <a:lvl7pPr indent="-704850" lvl="6" marL="3200400" algn="ctr">
              <a:spcBef>
                <a:spcPts val="0"/>
              </a:spcBef>
              <a:spcAft>
                <a:spcPts val="0"/>
              </a:spcAft>
              <a:buSzPts val="7500"/>
              <a:buChar char="●"/>
              <a:defRPr/>
            </a:lvl7pPr>
            <a:lvl8pPr indent="-704850" lvl="7" marL="3657600" algn="ctr">
              <a:spcBef>
                <a:spcPts val="0"/>
              </a:spcBef>
              <a:spcAft>
                <a:spcPts val="0"/>
              </a:spcAft>
              <a:buSzPts val="7500"/>
              <a:buChar char="○"/>
              <a:defRPr/>
            </a:lvl8pPr>
            <a:lvl9pPr indent="-704850" lvl="8" marL="4114800" algn="ctr">
              <a:spcBef>
                <a:spcPts val="0"/>
              </a:spcBef>
              <a:spcAft>
                <a:spcPts val="0"/>
              </a:spcAft>
              <a:buSzPts val="75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000" cy="5387400"/>
          </a:xfrm>
          <a:prstGeom prst="rect">
            <a:avLst/>
          </a:prstGeom>
        </p:spPr>
        <p:txBody>
          <a:bodyPr anchorCtr="0" anchor="ctr" bIns="487600" lIns="487600" spcFirstLastPara="1" rIns="487600" wrap="square" tIns="487600">
            <a:norm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18" name="Google Shape;18;p4"/>
          <p:cNvSpPr txBox="1"/>
          <p:nvPr>
            <p:ph idx="1" type="body"/>
          </p:nvPr>
        </p:nvSpPr>
        <p:spPr>
          <a:xfrm>
            <a:off x="1496160" y="7375840"/>
            <a:ext cx="40899000" cy="21864900"/>
          </a:xfrm>
          <a:prstGeom prst="rect">
            <a:avLst/>
          </a:prstGeom>
        </p:spPr>
        <p:txBody>
          <a:bodyPr anchorCtr="0" anchor="t"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Google Shape;22;p5"/>
          <p:cNvSpPr txBox="1"/>
          <p:nvPr>
            <p:ph idx="1" type="body"/>
          </p:nvPr>
        </p:nvSpPr>
        <p:spPr>
          <a:xfrm>
            <a:off x="149616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3" name="Google Shape;23;p5"/>
          <p:cNvSpPr txBox="1"/>
          <p:nvPr>
            <p:ph idx="2" type="body"/>
          </p:nvPr>
        </p:nvSpPr>
        <p:spPr>
          <a:xfrm>
            <a:off x="2319552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487600" lIns="487600" spcFirstLastPara="1" rIns="487600" wrap="square" tIns="487600">
            <a:norm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87600" lIns="487600" spcFirstLastPara="1" rIns="487600" wrap="square" tIns="487600">
            <a:normAutofit/>
          </a:bodyPr>
          <a:lstStyle>
            <a:lvl1pPr indent="-635000" lvl="0" marL="457200">
              <a:spcBef>
                <a:spcPts val="0"/>
              </a:spcBef>
              <a:spcAft>
                <a:spcPts val="0"/>
              </a:spcAft>
              <a:buSzPts val="6400"/>
              <a:buChar char="●"/>
              <a:defRPr sz="64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000"/>
          </a:xfrm>
          <a:prstGeom prst="rect">
            <a:avLst/>
          </a:prstGeom>
        </p:spPr>
        <p:txBody>
          <a:bodyPr anchorCtr="0" anchor="ctr" bIns="487600" lIns="487600" spcFirstLastPara="1" rIns="487600" wrap="square" tIns="487600">
            <a:normAutofit/>
          </a:bodyPr>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87600" lIns="487600" spcFirstLastPara="1" rIns="487600" wrap="square" tIns="487600">
            <a:normAutofit/>
          </a:bodyPr>
          <a:lstStyle>
            <a:lvl1pPr indent="-228600" lvl="0" marL="457200">
              <a:lnSpc>
                <a:spcPct val="100000"/>
              </a:lnSpc>
              <a:spcBef>
                <a:spcPts val="0"/>
              </a:spcBef>
              <a:spcAft>
                <a:spcPts val="0"/>
              </a:spcAft>
              <a:buSzPts val="96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rm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7" name="Google Shape;7;p1"/>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normAutofit/>
          </a:bodyPr>
          <a:lstStyle>
            <a:lvl1pPr indent="-838200" lvl="0" marL="457200">
              <a:lnSpc>
                <a:spcPct val="115000"/>
              </a:lnSpc>
              <a:spcBef>
                <a:spcPts val="0"/>
              </a:spcBef>
              <a:spcAft>
                <a:spcPts val="0"/>
              </a:spcAft>
              <a:buClr>
                <a:schemeClr val="dk2"/>
              </a:buClr>
              <a:buSzPts val="9600"/>
              <a:buChar char="●"/>
              <a:defRPr sz="9600">
                <a:solidFill>
                  <a:schemeClr val="dk2"/>
                </a:solidFill>
              </a:defRPr>
            </a:lvl1pPr>
            <a:lvl2pPr indent="-704850" lvl="1" marL="914400">
              <a:lnSpc>
                <a:spcPct val="115000"/>
              </a:lnSpc>
              <a:spcBef>
                <a:spcPts val="0"/>
              </a:spcBef>
              <a:spcAft>
                <a:spcPts val="0"/>
              </a:spcAft>
              <a:buClr>
                <a:schemeClr val="dk2"/>
              </a:buClr>
              <a:buSzPts val="7500"/>
              <a:buChar char="○"/>
              <a:defRPr sz="7500">
                <a:solidFill>
                  <a:schemeClr val="dk2"/>
                </a:solidFill>
              </a:defRPr>
            </a:lvl2pPr>
            <a:lvl3pPr indent="-704850" lvl="2" marL="1371600">
              <a:lnSpc>
                <a:spcPct val="115000"/>
              </a:lnSpc>
              <a:spcBef>
                <a:spcPts val="0"/>
              </a:spcBef>
              <a:spcAft>
                <a:spcPts val="0"/>
              </a:spcAft>
              <a:buClr>
                <a:schemeClr val="dk2"/>
              </a:buClr>
              <a:buSzPts val="7500"/>
              <a:buChar char="■"/>
              <a:defRPr sz="7500">
                <a:solidFill>
                  <a:schemeClr val="dk2"/>
                </a:solidFill>
              </a:defRPr>
            </a:lvl3pPr>
            <a:lvl4pPr indent="-704850" lvl="3" marL="1828800">
              <a:lnSpc>
                <a:spcPct val="115000"/>
              </a:lnSpc>
              <a:spcBef>
                <a:spcPts val="0"/>
              </a:spcBef>
              <a:spcAft>
                <a:spcPts val="0"/>
              </a:spcAft>
              <a:buClr>
                <a:schemeClr val="dk2"/>
              </a:buClr>
              <a:buSzPts val="7500"/>
              <a:buChar char="●"/>
              <a:defRPr sz="7500">
                <a:solidFill>
                  <a:schemeClr val="dk2"/>
                </a:solidFill>
              </a:defRPr>
            </a:lvl4pPr>
            <a:lvl5pPr indent="-704850" lvl="4" marL="2286000">
              <a:lnSpc>
                <a:spcPct val="115000"/>
              </a:lnSpc>
              <a:spcBef>
                <a:spcPts val="0"/>
              </a:spcBef>
              <a:spcAft>
                <a:spcPts val="0"/>
              </a:spcAft>
              <a:buClr>
                <a:schemeClr val="dk2"/>
              </a:buClr>
              <a:buSzPts val="7500"/>
              <a:buChar char="○"/>
              <a:defRPr sz="7500">
                <a:solidFill>
                  <a:schemeClr val="dk2"/>
                </a:solidFill>
              </a:defRPr>
            </a:lvl5pPr>
            <a:lvl6pPr indent="-704850" lvl="5" marL="2743200">
              <a:lnSpc>
                <a:spcPct val="115000"/>
              </a:lnSpc>
              <a:spcBef>
                <a:spcPts val="0"/>
              </a:spcBef>
              <a:spcAft>
                <a:spcPts val="0"/>
              </a:spcAft>
              <a:buClr>
                <a:schemeClr val="dk2"/>
              </a:buClr>
              <a:buSzPts val="7500"/>
              <a:buChar char="■"/>
              <a:defRPr sz="7500">
                <a:solidFill>
                  <a:schemeClr val="dk2"/>
                </a:solidFill>
              </a:defRPr>
            </a:lvl6pPr>
            <a:lvl7pPr indent="-704850" lvl="6" marL="3200400">
              <a:lnSpc>
                <a:spcPct val="115000"/>
              </a:lnSpc>
              <a:spcBef>
                <a:spcPts val="0"/>
              </a:spcBef>
              <a:spcAft>
                <a:spcPts val="0"/>
              </a:spcAft>
              <a:buClr>
                <a:schemeClr val="dk2"/>
              </a:buClr>
              <a:buSzPts val="7500"/>
              <a:buChar char="●"/>
              <a:defRPr sz="7500">
                <a:solidFill>
                  <a:schemeClr val="dk2"/>
                </a:solidFill>
              </a:defRPr>
            </a:lvl7pPr>
            <a:lvl8pPr indent="-704850" lvl="7" marL="3657600">
              <a:lnSpc>
                <a:spcPct val="115000"/>
              </a:lnSpc>
              <a:spcBef>
                <a:spcPts val="0"/>
              </a:spcBef>
              <a:spcAft>
                <a:spcPts val="0"/>
              </a:spcAft>
              <a:buClr>
                <a:schemeClr val="dk2"/>
              </a:buClr>
              <a:buSzPts val="7500"/>
              <a:buChar char="○"/>
              <a:defRPr sz="7500">
                <a:solidFill>
                  <a:schemeClr val="dk2"/>
                </a:solidFill>
              </a:defRPr>
            </a:lvl8pPr>
            <a:lvl9pPr indent="-704850" lvl="8" marL="4114800">
              <a:lnSpc>
                <a:spcPct val="115000"/>
              </a:lnSpc>
              <a:spcBef>
                <a:spcPts val="0"/>
              </a:spcBef>
              <a:spcAft>
                <a:spcPts val="0"/>
              </a:spcAft>
              <a:buClr>
                <a:schemeClr val="dk2"/>
              </a:buClr>
              <a:buSzPts val="7500"/>
              <a:buChar char="■"/>
              <a:defRPr sz="7500">
                <a:solidFill>
                  <a:schemeClr val="dk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rm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434"/>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6110750" y="3924304"/>
            <a:ext cx="12242300" cy="8174896"/>
          </a:xfrm>
          <a:prstGeom prst="rect">
            <a:avLst/>
          </a:prstGeom>
          <a:noFill/>
          <a:ln>
            <a:noFill/>
          </a:ln>
        </p:spPr>
      </p:pic>
      <p:sp>
        <p:nvSpPr>
          <p:cNvPr id="55" name="Google Shape;55;p13"/>
          <p:cNvSpPr txBox="1"/>
          <p:nvPr/>
        </p:nvSpPr>
        <p:spPr>
          <a:xfrm>
            <a:off x="970275" y="434350"/>
            <a:ext cx="11485800" cy="12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900">
                <a:solidFill>
                  <a:schemeClr val="lt1"/>
                </a:solidFill>
                <a:latin typeface="Oswald SemiBold"/>
                <a:ea typeface="Oswald SemiBold"/>
                <a:cs typeface="Oswald SemiBold"/>
                <a:sym typeface="Oswald SemiBold"/>
              </a:rPr>
              <a:t>Guide for Assembly </a:t>
            </a:r>
            <a:endParaRPr sz="15900">
              <a:solidFill>
                <a:schemeClr val="lt1"/>
              </a:solidFill>
              <a:latin typeface="Oswald SemiBold"/>
              <a:ea typeface="Oswald SemiBold"/>
              <a:cs typeface="Oswald SemiBold"/>
              <a:sym typeface="Oswald SemiBold"/>
            </a:endParaRPr>
          </a:p>
          <a:p>
            <a:pPr indent="0" lvl="0" marL="0" rtl="0" algn="l">
              <a:spcBef>
                <a:spcPts val="0"/>
              </a:spcBef>
              <a:spcAft>
                <a:spcPts val="0"/>
              </a:spcAft>
              <a:buNone/>
            </a:pPr>
            <a:r>
              <a:rPr lang="en" sz="15900">
                <a:solidFill>
                  <a:schemeClr val="lt1"/>
                </a:solidFill>
                <a:latin typeface="Oswald SemiBold"/>
                <a:ea typeface="Oswald SemiBold"/>
                <a:cs typeface="Oswald SemiBold"/>
                <a:sym typeface="Oswald SemiBold"/>
              </a:rPr>
              <a:t>of</a:t>
            </a:r>
            <a:endParaRPr sz="15900">
              <a:solidFill>
                <a:schemeClr val="lt1"/>
              </a:solidFill>
              <a:latin typeface="Oswald SemiBold"/>
              <a:ea typeface="Oswald SemiBold"/>
              <a:cs typeface="Oswald SemiBold"/>
              <a:sym typeface="Oswald SemiBold"/>
            </a:endParaRPr>
          </a:p>
          <a:p>
            <a:pPr indent="0" lvl="0" marL="0" rtl="0" algn="l">
              <a:spcBef>
                <a:spcPts val="0"/>
              </a:spcBef>
              <a:spcAft>
                <a:spcPts val="0"/>
              </a:spcAft>
              <a:buNone/>
            </a:pPr>
            <a:r>
              <a:rPr lang="en" sz="15900">
                <a:solidFill>
                  <a:schemeClr val="lt1"/>
                </a:solidFill>
                <a:latin typeface="Oswald SemiBold"/>
                <a:ea typeface="Oswald SemiBold"/>
                <a:cs typeface="Oswald SemiBold"/>
                <a:sym typeface="Oswald SemiBold"/>
              </a:rPr>
              <a:t>Fixed-Wing Aircraft </a:t>
            </a:r>
            <a:endParaRPr sz="15900">
              <a:solidFill>
                <a:schemeClr val="lt1"/>
              </a:solidFill>
              <a:latin typeface="Oswald SemiBold"/>
              <a:ea typeface="Oswald SemiBold"/>
              <a:cs typeface="Oswald SemiBold"/>
              <a:sym typeface="Oswald SemiBold"/>
            </a:endParaRPr>
          </a:p>
        </p:txBody>
      </p:sp>
      <p:sp>
        <p:nvSpPr>
          <p:cNvPr id="56" name="Google Shape;56;p13"/>
          <p:cNvSpPr/>
          <p:nvPr/>
        </p:nvSpPr>
        <p:spPr>
          <a:xfrm>
            <a:off x="9217655" y="1628150"/>
            <a:ext cx="32823300" cy="7569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0013637" y="3877190"/>
            <a:ext cx="3644100" cy="7569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850555" y="6215037"/>
            <a:ext cx="7807500" cy="7569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0613577" y="8552825"/>
            <a:ext cx="3044400" cy="7569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8255399" y="10970892"/>
            <a:ext cx="5402400" cy="7569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nvSpPr>
        <p:spPr>
          <a:xfrm>
            <a:off x="759450" y="15212250"/>
            <a:ext cx="2514600" cy="24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800">
              <a:solidFill>
                <a:schemeClr val="lt1"/>
              </a:solidFill>
              <a:latin typeface="Helvetica Neue"/>
              <a:ea typeface="Helvetica Neue"/>
              <a:cs typeface="Helvetica Neue"/>
              <a:sym typeface="Helvetica Neue"/>
            </a:endParaRPr>
          </a:p>
        </p:txBody>
      </p:sp>
      <p:sp>
        <p:nvSpPr>
          <p:cNvPr id="62" name="Google Shape;62;p13"/>
          <p:cNvSpPr txBox="1"/>
          <p:nvPr/>
        </p:nvSpPr>
        <p:spPr>
          <a:xfrm>
            <a:off x="1842150" y="16153775"/>
            <a:ext cx="18176400" cy="134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100">
                <a:solidFill>
                  <a:schemeClr val="lt1"/>
                </a:solidFill>
              </a:rPr>
              <a:t>Parts List </a:t>
            </a:r>
            <a:endParaRPr b="1" sz="10100">
              <a:solidFill>
                <a:schemeClr val="lt1"/>
              </a:solidFill>
            </a:endParaRPr>
          </a:p>
          <a:p>
            <a:pPr indent="-806450" lvl="0" marL="457200" rtl="0" algn="l">
              <a:spcBef>
                <a:spcPts val="0"/>
              </a:spcBef>
              <a:spcAft>
                <a:spcPts val="0"/>
              </a:spcAft>
              <a:buClr>
                <a:schemeClr val="lt1"/>
              </a:buClr>
              <a:buSzPts val="9100"/>
              <a:buChar char="●"/>
            </a:pPr>
            <a:r>
              <a:rPr lang="en" sz="9100">
                <a:solidFill>
                  <a:schemeClr val="lt1"/>
                </a:solidFill>
              </a:rPr>
              <a:t>1 UMX Night Vapor </a:t>
            </a:r>
            <a:r>
              <a:rPr lang="en" sz="7000">
                <a:solidFill>
                  <a:schemeClr val="lt1"/>
                </a:solidFill>
              </a:rPr>
              <a:t>(Figure 1)</a:t>
            </a:r>
            <a:endParaRPr sz="7000">
              <a:solidFill>
                <a:schemeClr val="lt1"/>
              </a:solidFill>
            </a:endParaRPr>
          </a:p>
          <a:p>
            <a:pPr indent="-806450" lvl="0" marL="457200" rtl="0" algn="l">
              <a:spcBef>
                <a:spcPts val="0"/>
              </a:spcBef>
              <a:spcAft>
                <a:spcPts val="0"/>
              </a:spcAft>
              <a:buClr>
                <a:schemeClr val="lt1"/>
              </a:buClr>
              <a:buSzPts val="9100"/>
              <a:buChar char="●"/>
            </a:pPr>
            <a:r>
              <a:rPr lang="en" sz="9100">
                <a:solidFill>
                  <a:schemeClr val="lt1"/>
                </a:solidFill>
              </a:rPr>
              <a:t>1 Bitcraze Active Marker Deck </a:t>
            </a:r>
            <a:r>
              <a:rPr lang="en" sz="7000">
                <a:solidFill>
                  <a:schemeClr val="lt1"/>
                </a:solidFill>
              </a:rPr>
              <a:t>(Figure 2)</a:t>
            </a:r>
            <a:endParaRPr sz="7000">
              <a:solidFill>
                <a:schemeClr val="lt1"/>
              </a:solidFill>
            </a:endParaRPr>
          </a:p>
          <a:p>
            <a:pPr indent="0" lvl="0" marL="0" rtl="0" algn="l">
              <a:spcBef>
                <a:spcPts val="0"/>
              </a:spcBef>
              <a:spcAft>
                <a:spcPts val="0"/>
              </a:spcAft>
              <a:buNone/>
            </a:pPr>
            <a:r>
              <a:t/>
            </a:r>
            <a:endParaRPr sz="91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rPr b="1" lang="en" sz="10100">
                <a:solidFill>
                  <a:schemeClr val="lt1"/>
                </a:solidFill>
              </a:rPr>
              <a:t>Tools List </a:t>
            </a:r>
            <a:endParaRPr b="1" sz="10100">
              <a:solidFill>
                <a:schemeClr val="lt1"/>
              </a:solidFill>
            </a:endParaRPr>
          </a:p>
          <a:p>
            <a:pPr indent="-806450" lvl="0" marL="457200" rtl="0" algn="l">
              <a:spcBef>
                <a:spcPts val="0"/>
              </a:spcBef>
              <a:spcAft>
                <a:spcPts val="0"/>
              </a:spcAft>
              <a:buClr>
                <a:schemeClr val="lt1"/>
              </a:buClr>
              <a:buSzPts val="9100"/>
              <a:buChar char="●"/>
            </a:pPr>
            <a:r>
              <a:rPr lang="en" sz="9100">
                <a:solidFill>
                  <a:schemeClr val="lt1"/>
                </a:solidFill>
              </a:rPr>
              <a:t>3D Printer</a:t>
            </a:r>
            <a:endParaRPr sz="9100">
              <a:solidFill>
                <a:schemeClr val="lt1"/>
              </a:solidFill>
            </a:endParaRPr>
          </a:p>
          <a:p>
            <a:pPr indent="-806450" lvl="0" marL="457200" rtl="0" algn="l">
              <a:spcBef>
                <a:spcPts val="0"/>
              </a:spcBef>
              <a:spcAft>
                <a:spcPts val="0"/>
              </a:spcAft>
              <a:buClr>
                <a:schemeClr val="lt1"/>
              </a:buClr>
              <a:buSzPts val="9100"/>
              <a:buChar char="●"/>
            </a:pPr>
            <a:r>
              <a:rPr lang="en" sz="9100">
                <a:solidFill>
                  <a:schemeClr val="lt1"/>
                </a:solidFill>
              </a:rPr>
              <a:t>Soldering Kit </a:t>
            </a:r>
            <a:endParaRPr sz="9100">
              <a:solidFill>
                <a:schemeClr val="lt1"/>
              </a:solidFill>
            </a:endParaRPr>
          </a:p>
          <a:p>
            <a:pPr indent="-806450" lvl="0" marL="457200" rtl="0" algn="l">
              <a:spcBef>
                <a:spcPts val="0"/>
              </a:spcBef>
              <a:spcAft>
                <a:spcPts val="0"/>
              </a:spcAft>
              <a:buClr>
                <a:schemeClr val="lt1"/>
              </a:buClr>
              <a:buSzPts val="9100"/>
              <a:buChar char="●"/>
            </a:pPr>
            <a:r>
              <a:rPr lang="en" sz="9100">
                <a:solidFill>
                  <a:schemeClr val="lt1"/>
                </a:solidFill>
              </a:rPr>
              <a:t>Wire Cutters</a:t>
            </a:r>
            <a:endParaRPr sz="9100">
              <a:solidFill>
                <a:schemeClr val="lt1"/>
              </a:solidFill>
            </a:endParaRPr>
          </a:p>
        </p:txBody>
      </p:sp>
      <p:sp>
        <p:nvSpPr>
          <p:cNvPr id="63" name="Google Shape;63;p13"/>
          <p:cNvSpPr/>
          <p:nvPr/>
        </p:nvSpPr>
        <p:spPr>
          <a:xfrm>
            <a:off x="970274" y="13245700"/>
            <a:ext cx="12687300" cy="7569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nvSpPr>
        <p:spPr>
          <a:xfrm>
            <a:off x="15064975" y="13070050"/>
            <a:ext cx="13193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6000">
                <a:solidFill>
                  <a:schemeClr val="lt1"/>
                </a:solidFill>
                <a:latin typeface="Times New Roman"/>
                <a:ea typeface="Times New Roman"/>
                <a:cs typeface="Times New Roman"/>
                <a:sym typeface="Times New Roman"/>
              </a:rPr>
              <a:t>Figure 1: UMX Night Vapor RC Plane</a:t>
            </a:r>
            <a:endParaRPr i="1" sz="6000">
              <a:solidFill>
                <a:schemeClr val="lt1"/>
              </a:solidFill>
              <a:latin typeface="Times New Roman"/>
              <a:ea typeface="Times New Roman"/>
              <a:cs typeface="Times New Roman"/>
              <a:sym typeface="Times New Roman"/>
            </a:endParaRPr>
          </a:p>
        </p:txBody>
      </p:sp>
      <p:pic>
        <p:nvPicPr>
          <p:cNvPr id="65" name="Google Shape;65;p13"/>
          <p:cNvPicPr preferRelativeResize="0"/>
          <p:nvPr/>
        </p:nvPicPr>
        <p:blipFill>
          <a:blip r:embed="rId4">
            <a:alphaModFix/>
          </a:blip>
          <a:stretch>
            <a:fillRect/>
          </a:stretch>
        </p:blipFill>
        <p:spPr>
          <a:xfrm>
            <a:off x="31351263" y="3100525"/>
            <a:ext cx="9822425" cy="9822425"/>
          </a:xfrm>
          <a:prstGeom prst="rect">
            <a:avLst/>
          </a:prstGeom>
          <a:noFill/>
          <a:ln>
            <a:noFill/>
          </a:ln>
        </p:spPr>
      </p:pic>
      <p:sp>
        <p:nvSpPr>
          <p:cNvPr id="66" name="Google Shape;66;p13"/>
          <p:cNvSpPr txBox="1"/>
          <p:nvPr/>
        </p:nvSpPr>
        <p:spPr>
          <a:xfrm>
            <a:off x="29665788" y="12961625"/>
            <a:ext cx="13193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6000">
                <a:solidFill>
                  <a:schemeClr val="lt1"/>
                </a:solidFill>
                <a:latin typeface="Times New Roman"/>
                <a:ea typeface="Times New Roman"/>
                <a:cs typeface="Times New Roman"/>
                <a:sym typeface="Times New Roman"/>
              </a:rPr>
              <a:t>Figure 2: Bitcraze Active Marker Deckt</a:t>
            </a:r>
            <a:endParaRPr i="1" sz="60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434"/>
        </a:solidFill>
      </p:bgPr>
    </p:bg>
    <p:spTree>
      <p:nvGrpSpPr>
        <p:cNvPr id="70" name="Shape 70"/>
        <p:cNvGrpSpPr/>
        <p:nvPr/>
      </p:nvGrpSpPr>
      <p:grpSpPr>
        <a:xfrm>
          <a:off x="0" y="0"/>
          <a:ext cx="0" cy="0"/>
          <a:chOff x="0" y="0"/>
          <a:chExt cx="0" cy="0"/>
        </a:xfrm>
      </p:grpSpPr>
      <p:sp>
        <p:nvSpPr>
          <p:cNvPr id="71" name="Google Shape;71;p14"/>
          <p:cNvSpPr txBox="1"/>
          <p:nvPr/>
        </p:nvSpPr>
        <p:spPr>
          <a:xfrm>
            <a:off x="970275" y="967750"/>
            <a:ext cx="14335200" cy="46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900">
                <a:solidFill>
                  <a:schemeClr val="lt1"/>
                </a:solidFill>
                <a:latin typeface="Oswald SemiBold"/>
                <a:ea typeface="Oswald SemiBold"/>
                <a:cs typeface="Oswald SemiBold"/>
                <a:sym typeface="Oswald SemiBold"/>
              </a:rPr>
              <a:t>UMX Night Vapor </a:t>
            </a:r>
            <a:endParaRPr sz="15900">
              <a:solidFill>
                <a:schemeClr val="lt1"/>
              </a:solidFill>
              <a:latin typeface="Oswald SemiBold"/>
              <a:ea typeface="Oswald SemiBold"/>
              <a:cs typeface="Oswald SemiBold"/>
              <a:sym typeface="Oswald SemiBold"/>
            </a:endParaRPr>
          </a:p>
        </p:txBody>
      </p:sp>
      <p:sp>
        <p:nvSpPr>
          <p:cNvPr id="72" name="Google Shape;72;p14"/>
          <p:cNvSpPr/>
          <p:nvPr/>
        </p:nvSpPr>
        <p:spPr>
          <a:xfrm>
            <a:off x="970275" y="3877200"/>
            <a:ext cx="13599300" cy="7569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 name="Google Shape;73;p14"/>
          <p:cNvPicPr preferRelativeResize="0"/>
          <p:nvPr/>
        </p:nvPicPr>
        <p:blipFill>
          <a:blip r:embed="rId3">
            <a:alphaModFix/>
          </a:blip>
          <a:stretch>
            <a:fillRect/>
          </a:stretch>
        </p:blipFill>
        <p:spPr>
          <a:xfrm>
            <a:off x="19844850" y="10908700"/>
            <a:ext cx="21094324" cy="14085900"/>
          </a:xfrm>
          <a:prstGeom prst="rect">
            <a:avLst/>
          </a:prstGeom>
          <a:noFill/>
          <a:ln>
            <a:noFill/>
          </a:ln>
        </p:spPr>
      </p:pic>
      <p:sp>
        <p:nvSpPr>
          <p:cNvPr id="74" name="Google Shape;74;p14"/>
          <p:cNvSpPr txBox="1"/>
          <p:nvPr/>
        </p:nvSpPr>
        <p:spPr>
          <a:xfrm>
            <a:off x="26961350" y="21952625"/>
            <a:ext cx="13193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6000">
                <a:solidFill>
                  <a:schemeClr val="lt1"/>
                </a:solidFill>
                <a:latin typeface="Times New Roman"/>
                <a:ea typeface="Times New Roman"/>
                <a:cs typeface="Times New Roman"/>
                <a:sym typeface="Times New Roman"/>
              </a:rPr>
              <a:t>Figure 1: UMX Night Vapor RC Plane</a:t>
            </a:r>
            <a:endParaRPr i="1" sz="6000">
              <a:solidFill>
                <a:schemeClr val="lt1"/>
              </a:solidFill>
              <a:latin typeface="Times New Roman"/>
              <a:ea typeface="Times New Roman"/>
              <a:cs typeface="Times New Roman"/>
              <a:sym typeface="Times New Roman"/>
            </a:endParaRPr>
          </a:p>
        </p:txBody>
      </p:sp>
      <p:sp>
        <p:nvSpPr>
          <p:cNvPr id="75" name="Google Shape;75;p14"/>
          <p:cNvSpPr txBox="1"/>
          <p:nvPr/>
        </p:nvSpPr>
        <p:spPr>
          <a:xfrm>
            <a:off x="2445450" y="8987800"/>
            <a:ext cx="16239600" cy="314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600">
                <a:solidFill>
                  <a:schemeClr val="lt1"/>
                </a:solidFill>
              </a:rPr>
              <a:t>Purchase</a:t>
            </a:r>
            <a:r>
              <a:rPr lang="en" sz="9600">
                <a:solidFill>
                  <a:schemeClr val="lt1"/>
                </a:solidFill>
              </a:rPr>
              <a:t> a UMX </a:t>
            </a:r>
            <a:endParaRPr sz="9600">
              <a:solidFill>
                <a:schemeClr val="lt1"/>
              </a:solidFill>
            </a:endParaRPr>
          </a:p>
          <a:p>
            <a:pPr indent="0" lvl="0" marL="0" rtl="0" algn="ctr">
              <a:spcBef>
                <a:spcPts val="0"/>
              </a:spcBef>
              <a:spcAft>
                <a:spcPts val="0"/>
              </a:spcAft>
              <a:buNone/>
            </a:pPr>
            <a:r>
              <a:rPr lang="en" sz="9600">
                <a:solidFill>
                  <a:schemeClr val="lt1"/>
                </a:solidFill>
              </a:rPr>
              <a:t>Night Vapor here:</a:t>
            </a:r>
            <a:endParaRPr sz="9600">
              <a:solidFill>
                <a:schemeClr val="lt1"/>
              </a:solidFill>
            </a:endParaRPr>
          </a:p>
        </p:txBody>
      </p:sp>
      <p:pic>
        <p:nvPicPr>
          <p:cNvPr id="76" name="Google Shape;76;p14"/>
          <p:cNvPicPr preferRelativeResize="0"/>
          <p:nvPr/>
        </p:nvPicPr>
        <p:blipFill>
          <a:blip r:embed="rId4">
            <a:alphaModFix/>
          </a:blip>
          <a:stretch>
            <a:fillRect/>
          </a:stretch>
        </p:blipFill>
        <p:spPr>
          <a:xfrm>
            <a:off x="5343225" y="13671275"/>
            <a:ext cx="9809850" cy="9797299"/>
          </a:xfrm>
          <a:prstGeom prst="rect">
            <a:avLst/>
          </a:prstGeom>
          <a:noFill/>
          <a:ln>
            <a:noFill/>
          </a:ln>
        </p:spPr>
      </p:pic>
      <p:sp>
        <p:nvSpPr>
          <p:cNvPr id="77" name="Google Shape;77;p14"/>
          <p:cNvSpPr txBox="1"/>
          <p:nvPr/>
        </p:nvSpPr>
        <p:spPr>
          <a:xfrm>
            <a:off x="1579875" y="30452225"/>
            <a:ext cx="43891200" cy="56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0">
                <a:solidFill>
                  <a:schemeClr val="lt2"/>
                </a:solidFill>
              </a:rPr>
              <a:t>https://www.horizonhobby.com/product/umx-night-vapor-rtf-with-as3x-and-safe-select/EFLU1300.html</a:t>
            </a:r>
            <a:endParaRPr sz="7000">
              <a:solidFill>
                <a:schemeClr val="lt2"/>
              </a:solidFill>
            </a:endParaRPr>
          </a:p>
        </p:txBody>
      </p:sp>
      <p:sp>
        <p:nvSpPr>
          <p:cNvPr id="78" name="Google Shape;78;p14"/>
          <p:cNvSpPr txBox="1"/>
          <p:nvPr/>
        </p:nvSpPr>
        <p:spPr>
          <a:xfrm>
            <a:off x="1579875" y="28647900"/>
            <a:ext cx="16239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600">
                <a:solidFill>
                  <a:schemeClr val="lt1"/>
                </a:solidFill>
              </a:rPr>
              <a:t>Or at this URL below:</a:t>
            </a:r>
            <a:endParaRPr sz="9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434"/>
        </a:solidFill>
      </p:bgPr>
    </p:bg>
    <p:spTree>
      <p:nvGrpSpPr>
        <p:cNvPr id="82" name="Shape 82"/>
        <p:cNvGrpSpPr/>
        <p:nvPr/>
      </p:nvGrpSpPr>
      <p:grpSpPr>
        <a:xfrm>
          <a:off x="0" y="0"/>
          <a:ext cx="0" cy="0"/>
          <a:chOff x="0" y="0"/>
          <a:chExt cx="0" cy="0"/>
        </a:xfrm>
      </p:grpSpPr>
      <p:sp>
        <p:nvSpPr>
          <p:cNvPr id="83" name="Google Shape;83;p15"/>
          <p:cNvSpPr txBox="1"/>
          <p:nvPr/>
        </p:nvSpPr>
        <p:spPr>
          <a:xfrm>
            <a:off x="970275" y="434350"/>
            <a:ext cx="14335200" cy="12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900">
                <a:solidFill>
                  <a:schemeClr val="lt1"/>
                </a:solidFill>
                <a:latin typeface="Oswald SemiBold"/>
                <a:ea typeface="Oswald SemiBold"/>
                <a:cs typeface="Oswald SemiBold"/>
                <a:sym typeface="Oswald SemiBold"/>
              </a:rPr>
              <a:t>Bracket Specs &amp; Assembly </a:t>
            </a:r>
            <a:endParaRPr sz="15900">
              <a:solidFill>
                <a:schemeClr val="lt1"/>
              </a:solidFill>
              <a:latin typeface="Oswald SemiBold"/>
              <a:ea typeface="Oswald SemiBold"/>
              <a:cs typeface="Oswald SemiBold"/>
              <a:sym typeface="Oswald SemiBold"/>
            </a:endParaRPr>
          </a:p>
        </p:txBody>
      </p:sp>
      <p:sp>
        <p:nvSpPr>
          <p:cNvPr id="84" name="Google Shape;84;p15"/>
          <p:cNvSpPr/>
          <p:nvPr/>
        </p:nvSpPr>
        <p:spPr>
          <a:xfrm>
            <a:off x="9320898" y="3877200"/>
            <a:ext cx="4336800" cy="7569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5"/>
          <p:cNvPicPr preferRelativeResize="0"/>
          <p:nvPr/>
        </p:nvPicPr>
        <p:blipFill rotWithShape="1">
          <a:blip r:embed="rId3">
            <a:alphaModFix/>
          </a:blip>
          <a:srcRect b="0" l="15832" r="18143" t="0"/>
          <a:stretch/>
        </p:blipFill>
        <p:spPr>
          <a:xfrm>
            <a:off x="21031199" y="9437537"/>
            <a:ext cx="21144000" cy="14043324"/>
          </a:xfrm>
          <a:prstGeom prst="rect">
            <a:avLst/>
          </a:prstGeom>
          <a:noFill/>
          <a:ln>
            <a:noFill/>
          </a:ln>
        </p:spPr>
      </p:pic>
      <p:sp>
        <p:nvSpPr>
          <p:cNvPr id="86" name="Google Shape;86;p15"/>
          <p:cNvSpPr txBox="1"/>
          <p:nvPr/>
        </p:nvSpPr>
        <p:spPr>
          <a:xfrm>
            <a:off x="2722875" y="9139650"/>
            <a:ext cx="16647900" cy="130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600">
                <a:solidFill>
                  <a:schemeClr val="lt1"/>
                </a:solidFill>
              </a:rPr>
              <a:t>The bracket was designed to stably affix the active marker board to the Night Vapor. The hooks on the main body of the bracket connect to the bracket for the main Night Vapor control board and the active marker board is secured underneath the active marker bracket. This ensures a sleek, aerodynamic profile. </a:t>
            </a:r>
            <a:endParaRPr sz="9600">
              <a:solidFill>
                <a:schemeClr val="lt1"/>
              </a:solidFill>
            </a:endParaRPr>
          </a:p>
        </p:txBody>
      </p:sp>
      <p:sp>
        <p:nvSpPr>
          <p:cNvPr id="87" name="Google Shape;87;p15"/>
          <p:cNvSpPr txBox="1"/>
          <p:nvPr/>
        </p:nvSpPr>
        <p:spPr>
          <a:xfrm>
            <a:off x="24027300" y="24589850"/>
            <a:ext cx="15151800" cy="19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7200">
                <a:solidFill>
                  <a:schemeClr val="lt1"/>
                </a:solidFill>
                <a:latin typeface="Times New Roman"/>
                <a:ea typeface="Times New Roman"/>
                <a:cs typeface="Times New Roman"/>
                <a:sym typeface="Times New Roman"/>
              </a:rPr>
              <a:t>Figure 1: 3D bracket schematic</a:t>
            </a:r>
            <a:endParaRPr i="1" sz="72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434"/>
        </a:solidFill>
      </p:bgPr>
    </p:bg>
    <p:spTree>
      <p:nvGrpSpPr>
        <p:cNvPr id="91" name="Shape 91"/>
        <p:cNvGrpSpPr/>
        <p:nvPr/>
      </p:nvGrpSpPr>
      <p:grpSpPr>
        <a:xfrm>
          <a:off x="0" y="0"/>
          <a:ext cx="0" cy="0"/>
          <a:chOff x="0" y="0"/>
          <a:chExt cx="0" cy="0"/>
        </a:xfrm>
      </p:grpSpPr>
      <p:sp>
        <p:nvSpPr>
          <p:cNvPr id="92" name="Google Shape;92;p16"/>
          <p:cNvSpPr txBox="1"/>
          <p:nvPr/>
        </p:nvSpPr>
        <p:spPr>
          <a:xfrm>
            <a:off x="970275" y="434350"/>
            <a:ext cx="14335200" cy="12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900">
                <a:solidFill>
                  <a:schemeClr val="lt1"/>
                </a:solidFill>
                <a:latin typeface="Oswald SemiBold"/>
                <a:ea typeface="Oswald SemiBold"/>
                <a:cs typeface="Oswald SemiBold"/>
                <a:sym typeface="Oswald SemiBold"/>
              </a:rPr>
              <a:t>Active Marker Board Modifications </a:t>
            </a:r>
            <a:endParaRPr sz="15900">
              <a:solidFill>
                <a:schemeClr val="lt1"/>
              </a:solidFill>
              <a:latin typeface="Oswald SemiBold"/>
              <a:ea typeface="Oswald SemiBold"/>
              <a:cs typeface="Oswald SemiBold"/>
              <a:sym typeface="Oswald SemiBold"/>
            </a:endParaRPr>
          </a:p>
        </p:txBody>
      </p:sp>
      <p:sp>
        <p:nvSpPr>
          <p:cNvPr id="93" name="Google Shape;93;p16"/>
          <p:cNvSpPr/>
          <p:nvPr/>
        </p:nvSpPr>
        <p:spPr>
          <a:xfrm>
            <a:off x="6949450" y="3877200"/>
            <a:ext cx="5067300" cy="7569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nvSpPr>
        <p:spPr>
          <a:xfrm>
            <a:off x="970275" y="8725350"/>
            <a:ext cx="17151300" cy="232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800">
                <a:solidFill>
                  <a:schemeClr val="lt1"/>
                </a:solidFill>
              </a:rPr>
              <a:t>Step 1: Gather 8 X inch long pieces of 30 AWG wire (preferably black for aesthetic purposes), strip X mm off the ends.</a:t>
            </a:r>
            <a:endParaRPr sz="7800">
              <a:solidFill>
                <a:schemeClr val="lt1"/>
              </a:solidFill>
            </a:endParaRPr>
          </a:p>
          <a:p>
            <a:pPr indent="0" lvl="0" marL="0" rtl="0" algn="l">
              <a:spcBef>
                <a:spcPts val="0"/>
              </a:spcBef>
              <a:spcAft>
                <a:spcPts val="0"/>
              </a:spcAft>
              <a:buNone/>
            </a:pPr>
            <a:r>
              <a:t/>
            </a:r>
            <a:endParaRPr sz="7800">
              <a:solidFill>
                <a:schemeClr val="lt1"/>
              </a:solidFill>
            </a:endParaRPr>
          </a:p>
          <a:p>
            <a:pPr indent="0" lvl="0" marL="0" rtl="0" algn="l">
              <a:spcBef>
                <a:spcPts val="0"/>
              </a:spcBef>
              <a:spcAft>
                <a:spcPts val="0"/>
              </a:spcAft>
              <a:buNone/>
            </a:pPr>
            <a:r>
              <a:rPr lang="en" sz="7800">
                <a:solidFill>
                  <a:schemeClr val="lt1"/>
                </a:solidFill>
              </a:rPr>
              <a:t>Step 2: Cut off the four arms of the board following the specified lines</a:t>
            </a:r>
            <a:endParaRPr sz="7800">
              <a:solidFill>
                <a:schemeClr val="lt1"/>
              </a:solidFill>
            </a:endParaRPr>
          </a:p>
          <a:p>
            <a:pPr indent="0" lvl="0" marL="0" rtl="0" algn="l">
              <a:spcBef>
                <a:spcPts val="0"/>
              </a:spcBef>
              <a:spcAft>
                <a:spcPts val="0"/>
              </a:spcAft>
              <a:buNone/>
            </a:pPr>
            <a:r>
              <a:t/>
            </a:r>
            <a:endParaRPr sz="7800">
              <a:solidFill>
                <a:schemeClr val="lt1"/>
              </a:solidFill>
            </a:endParaRPr>
          </a:p>
          <a:p>
            <a:pPr indent="0" lvl="0" marL="0" rtl="0" algn="l">
              <a:spcBef>
                <a:spcPts val="0"/>
              </a:spcBef>
              <a:spcAft>
                <a:spcPts val="0"/>
              </a:spcAft>
              <a:buNone/>
            </a:pPr>
            <a:r>
              <a:rPr lang="en" sz="7800">
                <a:solidFill>
                  <a:schemeClr val="lt1"/>
                </a:solidFill>
              </a:rPr>
              <a:t>Step 3: Solder the wires to the corresponding plates and markers</a:t>
            </a:r>
            <a:endParaRPr sz="7800">
              <a:solidFill>
                <a:schemeClr val="lt1"/>
              </a:solidFill>
            </a:endParaRPr>
          </a:p>
          <a:p>
            <a:pPr indent="0" lvl="0" marL="0" rtl="0" algn="l">
              <a:spcBef>
                <a:spcPts val="0"/>
              </a:spcBef>
              <a:spcAft>
                <a:spcPts val="0"/>
              </a:spcAft>
              <a:buNone/>
            </a:pPr>
            <a:r>
              <a:t/>
            </a:r>
            <a:endParaRPr sz="7800">
              <a:solidFill>
                <a:schemeClr val="lt1"/>
              </a:solidFill>
            </a:endParaRPr>
          </a:p>
          <a:p>
            <a:pPr indent="0" lvl="0" marL="0" rtl="0" algn="l">
              <a:spcBef>
                <a:spcPts val="0"/>
              </a:spcBef>
              <a:spcAft>
                <a:spcPts val="0"/>
              </a:spcAft>
              <a:buNone/>
            </a:pPr>
            <a:r>
              <a:rPr lang="en" sz="7800">
                <a:solidFill>
                  <a:schemeClr val="lt1"/>
                </a:solidFill>
              </a:rPr>
              <a:t>Step 4: Use electric taping / shrink to cover the wiring by heating</a:t>
            </a:r>
            <a:endParaRPr sz="7800">
              <a:solidFill>
                <a:schemeClr val="lt1"/>
              </a:solidFill>
            </a:endParaRPr>
          </a:p>
        </p:txBody>
      </p:sp>
      <p:pic>
        <p:nvPicPr>
          <p:cNvPr id="95" name="Google Shape;95;p16"/>
          <p:cNvPicPr preferRelativeResize="0"/>
          <p:nvPr/>
        </p:nvPicPr>
        <p:blipFill>
          <a:blip r:embed="rId3">
            <a:alphaModFix/>
          </a:blip>
          <a:stretch>
            <a:fillRect/>
          </a:stretch>
        </p:blipFill>
        <p:spPr>
          <a:xfrm>
            <a:off x="24937251" y="9230450"/>
            <a:ext cx="12012525" cy="12544751"/>
          </a:xfrm>
          <a:prstGeom prst="rect">
            <a:avLst/>
          </a:prstGeom>
          <a:noFill/>
          <a:ln>
            <a:noFill/>
          </a:ln>
        </p:spPr>
      </p:pic>
      <p:sp>
        <p:nvSpPr>
          <p:cNvPr id="96" name="Google Shape;96;p16"/>
          <p:cNvSpPr txBox="1"/>
          <p:nvPr/>
        </p:nvSpPr>
        <p:spPr>
          <a:xfrm>
            <a:off x="22875950" y="23284383"/>
            <a:ext cx="161352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6000">
                <a:solidFill>
                  <a:schemeClr val="lt1"/>
                </a:solidFill>
                <a:latin typeface="Times New Roman"/>
                <a:ea typeface="Times New Roman"/>
                <a:cs typeface="Times New Roman"/>
                <a:sym typeface="Times New Roman"/>
              </a:rPr>
              <a:t>Figure 2: Bitcraze Active Marker Deckt</a:t>
            </a:r>
            <a:endParaRPr i="1" sz="60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434"/>
        </a:solidFill>
      </p:bgPr>
    </p:bg>
    <p:spTree>
      <p:nvGrpSpPr>
        <p:cNvPr id="100" name="Shape 100"/>
        <p:cNvGrpSpPr/>
        <p:nvPr/>
      </p:nvGrpSpPr>
      <p:grpSpPr>
        <a:xfrm>
          <a:off x="0" y="0"/>
          <a:ext cx="0" cy="0"/>
          <a:chOff x="0" y="0"/>
          <a:chExt cx="0" cy="0"/>
        </a:xfrm>
      </p:grpSpPr>
      <p:sp>
        <p:nvSpPr>
          <p:cNvPr id="101" name="Google Shape;101;p17"/>
          <p:cNvSpPr txBox="1"/>
          <p:nvPr/>
        </p:nvSpPr>
        <p:spPr>
          <a:xfrm>
            <a:off x="970275" y="434350"/>
            <a:ext cx="14335200" cy="12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900">
                <a:solidFill>
                  <a:schemeClr val="lt1"/>
                </a:solidFill>
                <a:latin typeface="Oswald SemiBold"/>
                <a:ea typeface="Oswald SemiBold"/>
                <a:cs typeface="Oswald SemiBold"/>
                <a:sym typeface="Oswald SemiBold"/>
              </a:rPr>
              <a:t>Active Marker Board Modifications </a:t>
            </a:r>
            <a:endParaRPr sz="15900">
              <a:solidFill>
                <a:schemeClr val="lt1"/>
              </a:solidFill>
              <a:latin typeface="Oswald SemiBold"/>
              <a:ea typeface="Oswald SemiBold"/>
              <a:cs typeface="Oswald SemiBold"/>
              <a:sym typeface="Oswald SemiBold"/>
            </a:endParaRPr>
          </a:p>
        </p:txBody>
      </p:sp>
      <p:sp>
        <p:nvSpPr>
          <p:cNvPr id="102" name="Google Shape;102;p17"/>
          <p:cNvSpPr/>
          <p:nvPr/>
        </p:nvSpPr>
        <p:spPr>
          <a:xfrm>
            <a:off x="6949450" y="3877200"/>
            <a:ext cx="5067300" cy="7569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nvSpPr>
        <p:spPr>
          <a:xfrm>
            <a:off x="970275" y="8725350"/>
            <a:ext cx="17151300" cy="232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800">
                <a:solidFill>
                  <a:schemeClr val="lt1"/>
                </a:solidFill>
              </a:rPr>
              <a:t>Step 1: Gather 8 X inch long pieces of 30 AWG wire (preferably black for aesthetic purposes), strip X mm off the ends.</a:t>
            </a:r>
            <a:endParaRPr sz="7800">
              <a:solidFill>
                <a:schemeClr val="lt1"/>
              </a:solidFill>
            </a:endParaRPr>
          </a:p>
          <a:p>
            <a:pPr indent="0" lvl="0" marL="0" rtl="0" algn="l">
              <a:spcBef>
                <a:spcPts val="0"/>
              </a:spcBef>
              <a:spcAft>
                <a:spcPts val="0"/>
              </a:spcAft>
              <a:buNone/>
            </a:pPr>
            <a:r>
              <a:t/>
            </a:r>
            <a:endParaRPr sz="7800">
              <a:solidFill>
                <a:schemeClr val="lt1"/>
              </a:solidFill>
            </a:endParaRPr>
          </a:p>
          <a:p>
            <a:pPr indent="0" lvl="0" marL="0" rtl="0" algn="l">
              <a:spcBef>
                <a:spcPts val="0"/>
              </a:spcBef>
              <a:spcAft>
                <a:spcPts val="0"/>
              </a:spcAft>
              <a:buNone/>
            </a:pPr>
            <a:r>
              <a:rPr lang="en" sz="7800">
                <a:solidFill>
                  <a:schemeClr val="lt1"/>
                </a:solidFill>
              </a:rPr>
              <a:t>Step 2: Cut off the four arms of the board following the specified lines</a:t>
            </a:r>
            <a:endParaRPr sz="7800">
              <a:solidFill>
                <a:schemeClr val="lt1"/>
              </a:solidFill>
            </a:endParaRPr>
          </a:p>
          <a:p>
            <a:pPr indent="0" lvl="0" marL="0" rtl="0" algn="l">
              <a:spcBef>
                <a:spcPts val="0"/>
              </a:spcBef>
              <a:spcAft>
                <a:spcPts val="0"/>
              </a:spcAft>
              <a:buNone/>
            </a:pPr>
            <a:r>
              <a:t/>
            </a:r>
            <a:endParaRPr sz="7800">
              <a:solidFill>
                <a:schemeClr val="lt1"/>
              </a:solidFill>
            </a:endParaRPr>
          </a:p>
          <a:p>
            <a:pPr indent="0" lvl="0" marL="0" rtl="0" algn="l">
              <a:spcBef>
                <a:spcPts val="0"/>
              </a:spcBef>
              <a:spcAft>
                <a:spcPts val="0"/>
              </a:spcAft>
              <a:buNone/>
            </a:pPr>
            <a:r>
              <a:rPr lang="en" sz="7800">
                <a:solidFill>
                  <a:schemeClr val="lt1"/>
                </a:solidFill>
              </a:rPr>
              <a:t>Step 3: Solder the wires to the corresponding plates and markers</a:t>
            </a:r>
            <a:endParaRPr sz="7800">
              <a:solidFill>
                <a:schemeClr val="lt1"/>
              </a:solidFill>
            </a:endParaRPr>
          </a:p>
          <a:p>
            <a:pPr indent="0" lvl="0" marL="0" rtl="0" algn="l">
              <a:spcBef>
                <a:spcPts val="0"/>
              </a:spcBef>
              <a:spcAft>
                <a:spcPts val="0"/>
              </a:spcAft>
              <a:buNone/>
            </a:pPr>
            <a:r>
              <a:t/>
            </a:r>
            <a:endParaRPr sz="7800">
              <a:solidFill>
                <a:schemeClr val="lt1"/>
              </a:solidFill>
            </a:endParaRPr>
          </a:p>
          <a:p>
            <a:pPr indent="0" lvl="0" marL="0" rtl="0" algn="l">
              <a:spcBef>
                <a:spcPts val="0"/>
              </a:spcBef>
              <a:spcAft>
                <a:spcPts val="0"/>
              </a:spcAft>
              <a:buNone/>
            </a:pPr>
            <a:r>
              <a:rPr lang="en" sz="7800">
                <a:solidFill>
                  <a:schemeClr val="lt1"/>
                </a:solidFill>
              </a:rPr>
              <a:t>Step 4: Use electric taping / shrink to cover the wiring by heating</a:t>
            </a:r>
            <a:endParaRPr sz="7800">
              <a:solidFill>
                <a:schemeClr val="lt1"/>
              </a:solidFill>
            </a:endParaRPr>
          </a:p>
        </p:txBody>
      </p:sp>
      <p:pic>
        <p:nvPicPr>
          <p:cNvPr id="104" name="Google Shape;104;p17"/>
          <p:cNvPicPr preferRelativeResize="0"/>
          <p:nvPr/>
        </p:nvPicPr>
        <p:blipFill>
          <a:blip r:embed="rId3">
            <a:alphaModFix/>
          </a:blip>
          <a:stretch>
            <a:fillRect/>
          </a:stretch>
        </p:blipFill>
        <p:spPr>
          <a:xfrm>
            <a:off x="24937251" y="9230450"/>
            <a:ext cx="12012525" cy="12544751"/>
          </a:xfrm>
          <a:prstGeom prst="rect">
            <a:avLst/>
          </a:prstGeom>
          <a:noFill/>
          <a:ln>
            <a:noFill/>
          </a:ln>
        </p:spPr>
      </p:pic>
      <p:sp>
        <p:nvSpPr>
          <p:cNvPr id="105" name="Google Shape;105;p17"/>
          <p:cNvSpPr txBox="1"/>
          <p:nvPr/>
        </p:nvSpPr>
        <p:spPr>
          <a:xfrm>
            <a:off x="22875950" y="23284383"/>
            <a:ext cx="161352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6000">
                <a:solidFill>
                  <a:schemeClr val="lt1"/>
                </a:solidFill>
                <a:latin typeface="Times New Roman"/>
                <a:ea typeface="Times New Roman"/>
                <a:cs typeface="Times New Roman"/>
                <a:sym typeface="Times New Roman"/>
              </a:rPr>
              <a:t>Figure 2: Bitcraze Active Marker Deckt</a:t>
            </a:r>
            <a:endParaRPr i="1" sz="60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434"/>
        </a:solidFill>
      </p:bgPr>
    </p:bg>
    <p:spTree>
      <p:nvGrpSpPr>
        <p:cNvPr id="109" name="Shape 109"/>
        <p:cNvGrpSpPr/>
        <p:nvPr/>
      </p:nvGrpSpPr>
      <p:grpSpPr>
        <a:xfrm>
          <a:off x="0" y="0"/>
          <a:ext cx="0" cy="0"/>
          <a:chOff x="0" y="0"/>
          <a:chExt cx="0" cy="0"/>
        </a:xfrm>
      </p:grpSpPr>
      <p:sp>
        <p:nvSpPr>
          <p:cNvPr id="110" name="Google Shape;110;p18"/>
          <p:cNvSpPr txBox="1"/>
          <p:nvPr/>
        </p:nvSpPr>
        <p:spPr>
          <a:xfrm>
            <a:off x="970275" y="434350"/>
            <a:ext cx="14335200" cy="12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900">
                <a:solidFill>
                  <a:schemeClr val="lt1"/>
                </a:solidFill>
                <a:latin typeface="Oswald SemiBold"/>
                <a:ea typeface="Oswald SemiBold"/>
                <a:cs typeface="Oswald SemiBold"/>
                <a:sym typeface="Oswald SemiBold"/>
              </a:rPr>
              <a:t>Final</a:t>
            </a:r>
            <a:endParaRPr sz="15900">
              <a:solidFill>
                <a:schemeClr val="lt1"/>
              </a:solidFill>
              <a:latin typeface="Oswald SemiBold"/>
              <a:ea typeface="Oswald SemiBold"/>
              <a:cs typeface="Oswald SemiBold"/>
              <a:sym typeface="Oswald SemiBold"/>
            </a:endParaRPr>
          </a:p>
          <a:p>
            <a:pPr indent="0" lvl="0" marL="0" rtl="0" algn="l">
              <a:spcBef>
                <a:spcPts val="0"/>
              </a:spcBef>
              <a:spcAft>
                <a:spcPts val="0"/>
              </a:spcAft>
              <a:buNone/>
            </a:pPr>
            <a:r>
              <a:rPr lang="en" sz="15900">
                <a:solidFill>
                  <a:schemeClr val="lt1"/>
                </a:solidFill>
                <a:latin typeface="Oswald SemiBold"/>
                <a:ea typeface="Oswald SemiBold"/>
                <a:cs typeface="Oswald SemiBold"/>
                <a:sym typeface="Oswald SemiBold"/>
              </a:rPr>
              <a:t>Assembly</a:t>
            </a:r>
            <a:endParaRPr sz="15900">
              <a:solidFill>
                <a:schemeClr val="lt1"/>
              </a:solidFill>
              <a:latin typeface="Oswald SemiBold"/>
              <a:ea typeface="Oswald SemiBold"/>
              <a:cs typeface="Oswald SemiBold"/>
              <a:sym typeface="Oswald SemiBold"/>
            </a:endParaRPr>
          </a:p>
        </p:txBody>
      </p:sp>
      <p:sp>
        <p:nvSpPr>
          <p:cNvPr id="111" name="Google Shape;111;p18"/>
          <p:cNvSpPr/>
          <p:nvPr/>
        </p:nvSpPr>
        <p:spPr>
          <a:xfrm>
            <a:off x="5604225" y="1324500"/>
            <a:ext cx="5067300" cy="7569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txBox="1"/>
          <p:nvPr/>
        </p:nvSpPr>
        <p:spPr>
          <a:xfrm>
            <a:off x="970275" y="6408150"/>
            <a:ext cx="17151300" cy="232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800">
                <a:solidFill>
                  <a:schemeClr val="lt1"/>
                </a:solidFill>
              </a:rPr>
              <a:t>text</a:t>
            </a:r>
            <a:endParaRPr sz="7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53434"/>
        </a:solidFill>
      </p:bgPr>
    </p:bg>
    <p:spTree>
      <p:nvGrpSpPr>
        <p:cNvPr id="116" name="Shape 116"/>
        <p:cNvGrpSpPr/>
        <p:nvPr/>
      </p:nvGrpSpPr>
      <p:grpSpPr>
        <a:xfrm>
          <a:off x="0" y="0"/>
          <a:ext cx="0" cy="0"/>
          <a:chOff x="0" y="0"/>
          <a:chExt cx="0" cy="0"/>
        </a:xfrm>
      </p:grpSpPr>
      <p:sp>
        <p:nvSpPr>
          <p:cNvPr id="117" name="Google Shape;117;p19"/>
          <p:cNvSpPr txBox="1"/>
          <p:nvPr/>
        </p:nvSpPr>
        <p:spPr>
          <a:xfrm>
            <a:off x="970275" y="434350"/>
            <a:ext cx="14335200" cy="12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900">
                <a:solidFill>
                  <a:schemeClr val="lt1"/>
                </a:solidFill>
                <a:latin typeface="Oswald SemiBold"/>
                <a:ea typeface="Oswald SemiBold"/>
                <a:cs typeface="Oswald SemiBold"/>
                <a:sym typeface="Oswald SemiBold"/>
              </a:rPr>
              <a:t>How</a:t>
            </a:r>
            <a:endParaRPr sz="15900">
              <a:solidFill>
                <a:schemeClr val="lt1"/>
              </a:solidFill>
              <a:latin typeface="Oswald SemiBold"/>
              <a:ea typeface="Oswald SemiBold"/>
              <a:cs typeface="Oswald SemiBold"/>
              <a:sym typeface="Oswald SemiBold"/>
            </a:endParaRPr>
          </a:p>
          <a:p>
            <a:pPr indent="0" lvl="0" marL="0" rtl="0" algn="l">
              <a:spcBef>
                <a:spcPts val="0"/>
              </a:spcBef>
              <a:spcAft>
                <a:spcPts val="0"/>
              </a:spcAft>
              <a:buNone/>
            </a:pPr>
            <a:r>
              <a:rPr lang="en" sz="15900">
                <a:solidFill>
                  <a:schemeClr val="lt1"/>
                </a:solidFill>
                <a:latin typeface="Oswald SemiBold"/>
                <a:ea typeface="Oswald SemiBold"/>
                <a:cs typeface="Oswald SemiBold"/>
                <a:sym typeface="Oswald SemiBold"/>
              </a:rPr>
              <a:t>To Fly</a:t>
            </a:r>
            <a:endParaRPr sz="15900">
              <a:solidFill>
                <a:schemeClr val="lt1"/>
              </a:solidFill>
              <a:latin typeface="Oswald SemiBold"/>
              <a:ea typeface="Oswald SemiBold"/>
              <a:cs typeface="Oswald SemiBold"/>
              <a:sym typeface="Oswald SemiBold"/>
            </a:endParaRPr>
          </a:p>
        </p:txBody>
      </p:sp>
      <p:sp>
        <p:nvSpPr>
          <p:cNvPr id="118" name="Google Shape;118;p19"/>
          <p:cNvSpPr/>
          <p:nvPr/>
        </p:nvSpPr>
        <p:spPr>
          <a:xfrm>
            <a:off x="5604225" y="1324500"/>
            <a:ext cx="5067300" cy="756900"/>
          </a:xfrm>
          <a:prstGeom prst="rect">
            <a:avLst/>
          </a:prstGeom>
          <a:solidFill>
            <a:schemeClr val="lt2"/>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nvSpPr>
        <p:spPr>
          <a:xfrm>
            <a:off x="3942075" y="7201350"/>
            <a:ext cx="17151300" cy="232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800">
                <a:solidFill>
                  <a:schemeClr val="lt1"/>
                </a:solidFill>
              </a:rPr>
              <a:t>text</a:t>
            </a:r>
            <a:endParaRPr sz="78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p>
            <a:pPr indent="0" lvl="0" marL="0" rtl="0" algn="l">
              <a:spcBef>
                <a:spcPts val="0"/>
              </a:spcBef>
              <a:spcAft>
                <a:spcPts val="0"/>
              </a:spcAft>
              <a:buNone/>
            </a:pPr>
            <a:r>
              <a:rPr lang="en"/>
              <a:t>General steps (temp slide)</a:t>
            </a:r>
            <a:endParaRPr/>
          </a:p>
        </p:txBody>
      </p:sp>
      <p:sp>
        <p:nvSpPr>
          <p:cNvPr id="125" name="Google Shape;125;p20"/>
          <p:cNvSpPr txBox="1"/>
          <p:nvPr>
            <p:ph idx="1" type="body"/>
          </p:nvPr>
        </p:nvSpPr>
        <p:spPr>
          <a:xfrm>
            <a:off x="1496160" y="7375840"/>
            <a:ext cx="40899000" cy="21864900"/>
          </a:xfrm>
          <a:prstGeom prst="rect">
            <a:avLst/>
          </a:prstGeom>
        </p:spPr>
        <p:txBody>
          <a:bodyPr anchorCtr="0" anchor="t" bIns="487600" lIns="487600" spcFirstLastPara="1" rIns="487600" wrap="square" tIns="487600">
            <a:normAutofit/>
          </a:bodyPr>
          <a:lstStyle/>
          <a:p>
            <a:pPr indent="-838200" lvl="0" marL="457200" rtl="0" algn="l">
              <a:spcBef>
                <a:spcPts val="0"/>
              </a:spcBef>
              <a:spcAft>
                <a:spcPts val="0"/>
              </a:spcAft>
              <a:buSzPts val="9600"/>
              <a:buAutoNum type="arabicPeriod"/>
            </a:pPr>
            <a:r>
              <a:rPr lang="en"/>
              <a:t>Get da parts</a:t>
            </a:r>
            <a:endParaRPr/>
          </a:p>
          <a:p>
            <a:pPr indent="-838200" lvl="0" marL="457200" rtl="0" algn="l">
              <a:spcBef>
                <a:spcPts val="0"/>
              </a:spcBef>
              <a:spcAft>
                <a:spcPts val="0"/>
              </a:spcAft>
              <a:buSzPts val="9600"/>
              <a:buAutoNum type="arabicPeriod"/>
            </a:pPr>
            <a:r>
              <a:rPr lang="en"/>
              <a:t>3D print this special little bracket thing that will go on the plane (3d file)</a:t>
            </a:r>
            <a:endParaRPr/>
          </a:p>
          <a:p>
            <a:pPr indent="-838200" lvl="0" marL="457200" rtl="0" algn="l">
              <a:spcBef>
                <a:spcPts val="0"/>
              </a:spcBef>
              <a:spcAft>
                <a:spcPts val="0"/>
              </a:spcAft>
              <a:buSzPts val="9600"/>
              <a:buAutoNum type="arabicPeriod"/>
            </a:pPr>
            <a:r>
              <a:rPr lang="en"/>
              <a:t>Solder + wire the active marker and its connections to both the plane and the battery</a:t>
            </a:r>
            <a:endParaRPr/>
          </a:p>
          <a:p>
            <a:pPr indent="-838200" lvl="0" marL="457200" rtl="0" algn="l">
              <a:spcBef>
                <a:spcPts val="0"/>
              </a:spcBef>
              <a:spcAft>
                <a:spcPts val="0"/>
              </a:spcAft>
              <a:buSzPts val="9600"/>
              <a:buAutoNum type="arabicPeriod"/>
            </a:pPr>
            <a:r>
              <a:rPr lang="en"/>
              <a:t>affix that thang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