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4"/>
  </p:sldMasterIdLst>
  <p:notesMasterIdLst>
    <p:notesMasterId r:id="rId6"/>
  </p:notesMasterIdLst>
  <p:sldIdLst>
    <p:sldId id="291" r:id="rId5"/>
  </p:sldIdLst>
  <p:sldSz cx="43891200" cy="32918400"/>
  <p:notesSz cx="7010400" cy="92964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6758">
          <p15:clr>
            <a:srgbClr val="A4A3A4"/>
          </p15:clr>
        </p15:guide>
        <p15:guide id="6" pos="20904">
          <p15:clr>
            <a:srgbClr val="A4A3A4"/>
          </p15:clr>
        </p15:guide>
        <p15:guide id="7" pos="7082">
          <p15:clr>
            <a:srgbClr val="A4A3A4"/>
          </p15:clr>
        </p15:guide>
        <p15:guide id="8" pos="20582">
          <p15:clr>
            <a:srgbClr val="A4A3A4"/>
          </p15:clr>
        </p15:guide>
        <p15:guide id="9" pos="27330">
          <p15:clr>
            <a:srgbClr val="A4A3A4"/>
          </p15:clr>
        </p15:guide>
        <p15:guide id="10" pos="326">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E9E5"/>
    <a:srgbClr val="3B7193"/>
    <a:srgbClr val="2C556E"/>
    <a:srgbClr val="E7E7E5"/>
    <a:srgbClr val="E4E7E8"/>
    <a:srgbClr val="EDE8DF"/>
    <a:srgbClr val="E0E9EC"/>
    <a:srgbClr val="FFFFCC"/>
    <a:srgbClr val="4D4D4D"/>
    <a:srgbClr val="2540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4BCB7C-080E-5C0B-51A9-C2B66428A7BD}" v="653" dt="2024-11-18T06:01:30.859"/>
    <p1510:client id="{34060ABA-D039-160B-73D0-89B285793AB6}" v="2100" dt="2024-11-17T23:00:01.047"/>
    <p1510:client id="{45F8CB8E-E471-4EDA-D7B7-B4C1107F0685}" v="92" dt="2024-11-18T16:01:11.224"/>
    <p1510:client id="{479FF4D7-83F5-FFD3-6A90-75D2EE289CF3}" v="20" dt="2024-11-18T21:06:43.199"/>
    <p1510:client id="{E692C740-DD6D-53D3-828C-FC3F3F375E29}" v="708" dt="2024-11-18T19:31:35.375"/>
    <p1510:client id="{F11626FC-2BED-72B6-0219-B203D2AFA51A}" v="2109" dt="2024-11-17T01:07:35.9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3318"/>
        <p:guide orient="horz" pos="288"/>
        <p:guide orient="horz" pos="20160"/>
        <p:guide orient="horz"/>
        <p:guide pos="6758"/>
        <p:guide pos="20904"/>
        <p:guide pos="7082"/>
        <p:guide pos="20582"/>
        <p:guide pos="27330"/>
        <p:guide pos="326"/>
      </p:guideLst>
    </p:cSldViewPr>
  </p:slideViewPr>
  <p:notesViewPr>
    <p:cSldViewPr snapToGrid="0">
      <p:cViewPr>
        <p:scale>
          <a:sx n="1" d="2"/>
          <a:sy n="1" d="2"/>
        </p:scale>
        <p:origin x="0" y="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commentAuthors" Target="commentAuthor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59" tIns="46579" rIns="93159" bIns="4657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59" tIns="46579" rIns="93159" bIns="46579" rtlCol="0"/>
          <a:lstStyle>
            <a:lvl1pPr algn="r">
              <a:defRPr sz="1200"/>
            </a:lvl1pPr>
          </a:lstStyle>
          <a:p>
            <a:fld id="{E6CC2317-6751-4CD4-9995-8782DD78E936}" type="datetimeFigureOut">
              <a:rPr lang="en-US" smtClean="0"/>
              <a:pPr/>
              <a:t>3/4/2025</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59" tIns="46579" rIns="93159" bIns="4657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59" tIns="46579" rIns="93159" bIns="4657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59" tIns="46579" rIns="93159" bIns="4657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59" tIns="46579" rIns="93159" bIns="46579" rtlCol="0" anchor="b"/>
          <a:lstStyle>
            <a:lvl1pPr algn="r">
              <a:defRPr sz="1200"/>
            </a:lvl1pPr>
          </a:lstStyle>
          <a:p>
            <a:fld id="{26A1A87D-CAF7-4BDC-A0D3-C0DBEDE81619}" type="slidenum">
              <a:rPr lang="en-US" smtClean="0"/>
              <a:pPr/>
              <a:t>‹#›</a:t>
            </a:fld>
            <a:endParaRPr lang="en-US"/>
          </a:p>
        </p:txBody>
      </p:sp>
    </p:spTree>
    <p:extLst>
      <p:ext uri="{BB962C8B-B14F-4D97-AF65-F5344CB8AC3E}">
        <p14:creationId xmlns:p14="http://schemas.microsoft.com/office/powerpoint/2010/main" val="61483480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242675" y="457202"/>
            <a:ext cx="21431250" cy="1447800"/>
          </a:xfrm>
          <a:prstGeom prst="rect">
            <a:avLst/>
          </a:prstGeom>
        </p:spPr>
        <p:txBody>
          <a:bodyPr lIns="91436" tIns="45717" rIns="91436" bIns="45717" anchor="ctr" anchorCtr="0"/>
          <a:lstStyle>
            <a:lvl1pPr>
              <a:defRPr b="1">
                <a:solidFill>
                  <a:schemeClr val="bg2"/>
                </a:solidFill>
              </a:defRPr>
            </a:lvl1pPr>
          </a:lstStyle>
          <a:p>
            <a:r>
              <a:rPr lang="en-US"/>
              <a:t>Click here to add the poster title</a:t>
            </a:r>
          </a:p>
        </p:txBody>
      </p:sp>
      <p:sp>
        <p:nvSpPr>
          <p:cNvPr id="4" name="Text Placeholder 3"/>
          <p:cNvSpPr>
            <a:spLocks noGrp="1"/>
          </p:cNvSpPr>
          <p:nvPr>
            <p:ph type="body" sz="quarter" idx="10" hasCustomPrompt="1"/>
          </p:nvPr>
        </p:nvSpPr>
        <p:spPr>
          <a:xfrm>
            <a:off x="527049" y="6021370"/>
            <a:ext cx="101965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6" name="Text Placeholder 5"/>
          <p:cNvSpPr>
            <a:spLocks noGrp="1"/>
          </p:cNvSpPr>
          <p:nvPr>
            <p:ph type="body" sz="quarter" idx="11" hasCustomPrompt="1"/>
          </p:nvPr>
        </p:nvSpPr>
        <p:spPr>
          <a:xfrm>
            <a:off x="527049" y="5267325"/>
            <a:ext cx="10196513"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2"/>
                </a:solidFill>
              </a:defRPr>
            </a:lvl1pPr>
          </a:lstStyle>
          <a:p>
            <a:pPr lvl="0"/>
            <a:r>
              <a:rPr lang="en-US"/>
              <a:t>(click to edit) INTRODUCTION or ABSTRACT</a:t>
            </a:r>
          </a:p>
        </p:txBody>
      </p:sp>
      <p:sp>
        <p:nvSpPr>
          <p:cNvPr id="14" name="Picture Placeholder 13"/>
          <p:cNvSpPr>
            <a:spLocks noGrp="1"/>
          </p:cNvSpPr>
          <p:nvPr>
            <p:ph type="pic" sz="quarter" idx="15" hasCustomPrompt="1"/>
          </p:nvPr>
        </p:nvSpPr>
        <p:spPr>
          <a:xfrm>
            <a:off x="3457575" y="1219200"/>
            <a:ext cx="4419600" cy="2514600"/>
          </a:xfrm>
          <a:prstGeom prst="rect">
            <a:avLst/>
          </a:prstGeom>
        </p:spPr>
        <p:txBody>
          <a:bodyPr lIns="91436" tIns="45717" rIns="91436" bIns="45717" anchor="ctr"/>
          <a:lstStyle>
            <a:lvl1pPr algn="ctr">
              <a:buNone/>
              <a:defRPr sz="4000">
                <a:solidFill>
                  <a:schemeClr val="bg1"/>
                </a:solidFill>
              </a:defRPr>
            </a:lvl1pPr>
          </a:lstStyle>
          <a:p>
            <a:r>
              <a:rPr lang="en-US"/>
              <a:t>LOGO</a:t>
            </a:r>
          </a:p>
        </p:txBody>
      </p:sp>
      <p:sp>
        <p:nvSpPr>
          <p:cNvPr id="18" name="Picture Placeholder 13"/>
          <p:cNvSpPr>
            <a:spLocks noGrp="1"/>
          </p:cNvSpPr>
          <p:nvPr>
            <p:ph type="pic" sz="quarter" idx="18" hasCustomPrompt="1"/>
          </p:nvPr>
        </p:nvSpPr>
        <p:spPr>
          <a:xfrm>
            <a:off x="36147375" y="1219200"/>
            <a:ext cx="4419600" cy="2514600"/>
          </a:xfrm>
          <a:prstGeom prst="rect">
            <a:avLst/>
          </a:prstGeom>
        </p:spPr>
        <p:txBody>
          <a:bodyPr lIns="91436" tIns="45717" rIns="91436" bIns="45717" anchor="ctr"/>
          <a:lstStyle>
            <a:lvl1pPr algn="ctr">
              <a:buNone/>
              <a:defRPr sz="4000">
                <a:solidFill>
                  <a:schemeClr val="bg1"/>
                </a:solidFill>
              </a:defRPr>
            </a:lvl1pPr>
          </a:lstStyle>
          <a:p>
            <a:r>
              <a:rPr lang="en-US"/>
              <a:t>LOGO</a:t>
            </a:r>
          </a:p>
        </p:txBody>
      </p:sp>
      <p:sp>
        <p:nvSpPr>
          <p:cNvPr id="20" name="Text Placeholder 5"/>
          <p:cNvSpPr>
            <a:spLocks noGrp="1"/>
          </p:cNvSpPr>
          <p:nvPr>
            <p:ph type="body" sz="quarter" idx="20" hasCustomPrompt="1"/>
          </p:nvPr>
        </p:nvSpPr>
        <p:spPr>
          <a:xfrm>
            <a:off x="517525" y="14197507"/>
            <a:ext cx="10210799"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2"/>
                </a:solidFill>
              </a:defRPr>
            </a:lvl1pPr>
          </a:lstStyle>
          <a:p>
            <a:pPr lvl="0"/>
            <a:r>
              <a:rPr lang="en-US"/>
              <a:t>(click to edit)  OBJECTIVES</a:t>
            </a:r>
          </a:p>
        </p:txBody>
      </p:sp>
      <p:sp>
        <p:nvSpPr>
          <p:cNvPr id="21" name="Text Placeholder 3"/>
          <p:cNvSpPr>
            <a:spLocks noGrp="1"/>
          </p:cNvSpPr>
          <p:nvPr>
            <p:ph type="body" sz="quarter" idx="21" hasCustomPrompt="1"/>
          </p:nvPr>
        </p:nvSpPr>
        <p:spPr>
          <a:xfrm>
            <a:off x="11252201" y="6021371"/>
            <a:ext cx="21421724"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2" name="Text Placeholder 5"/>
          <p:cNvSpPr>
            <a:spLocks noGrp="1"/>
          </p:cNvSpPr>
          <p:nvPr>
            <p:ph type="body" sz="quarter" idx="22" hasCustomPrompt="1"/>
          </p:nvPr>
        </p:nvSpPr>
        <p:spPr>
          <a:xfrm>
            <a:off x="11242675" y="5267326"/>
            <a:ext cx="21431250"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2"/>
                </a:solidFill>
              </a:defRPr>
            </a:lvl1pPr>
          </a:lstStyle>
          <a:p>
            <a:pPr lvl="0"/>
            <a:r>
              <a:rPr lang="en-US"/>
              <a:t>(click to edit)  MATERIALS &amp; METHODS</a:t>
            </a:r>
          </a:p>
        </p:txBody>
      </p:sp>
      <p:sp>
        <p:nvSpPr>
          <p:cNvPr id="23" name="Text Placeholder 3"/>
          <p:cNvSpPr>
            <a:spLocks noGrp="1"/>
          </p:cNvSpPr>
          <p:nvPr>
            <p:ph type="body" sz="quarter" idx="23" hasCustomPrompt="1"/>
          </p:nvPr>
        </p:nvSpPr>
        <p:spPr>
          <a:xfrm>
            <a:off x="11252201" y="20505756"/>
            <a:ext cx="21421724"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4" name="Text Placeholder 5"/>
          <p:cNvSpPr>
            <a:spLocks noGrp="1"/>
          </p:cNvSpPr>
          <p:nvPr>
            <p:ph type="body" sz="quarter" idx="24" hasCustomPrompt="1"/>
          </p:nvPr>
        </p:nvSpPr>
        <p:spPr>
          <a:xfrm>
            <a:off x="11252201" y="19751711"/>
            <a:ext cx="21421724"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2"/>
                </a:solidFill>
              </a:defRPr>
            </a:lvl1pPr>
          </a:lstStyle>
          <a:p>
            <a:pPr lvl="0"/>
            <a:r>
              <a:rPr lang="en-US"/>
              <a:t>(click to edit)  RESULTS</a:t>
            </a:r>
          </a:p>
        </p:txBody>
      </p:sp>
      <p:sp>
        <p:nvSpPr>
          <p:cNvPr id="25" name="Text Placeholder 5"/>
          <p:cNvSpPr>
            <a:spLocks noGrp="1"/>
          </p:cNvSpPr>
          <p:nvPr>
            <p:ph type="body" sz="quarter" idx="25" hasCustomPrompt="1"/>
          </p:nvPr>
        </p:nvSpPr>
        <p:spPr>
          <a:xfrm>
            <a:off x="33185100" y="5267325"/>
            <a:ext cx="10201275"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2"/>
                </a:solidFill>
              </a:defRPr>
            </a:lvl1pPr>
          </a:lstStyle>
          <a:p>
            <a:pPr lvl="0"/>
            <a:r>
              <a:rPr lang="en-US"/>
              <a:t>(click to edit)  CONCLUSIONS</a:t>
            </a:r>
          </a:p>
        </p:txBody>
      </p:sp>
      <p:sp>
        <p:nvSpPr>
          <p:cNvPr id="26" name="Text Placeholder 3"/>
          <p:cNvSpPr>
            <a:spLocks noGrp="1"/>
          </p:cNvSpPr>
          <p:nvPr>
            <p:ph type="body" sz="quarter" idx="26" hasCustomPrompt="1"/>
          </p:nvPr>
        </p:nvSpPr>
        <p:spPr>
          <a:xfrm>
            <a:off x="33185099" y="6021370"/>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7" name="Text Placeholder 5"/>
          <p:cNvSpPr>
            <a:spLocks noGrp="1"/>
          </p:cNvSpPr>
          <p:nvPr>
            <p:ph type="body" sz="quarter" idx="27" hasCustomPrompt="1"/>
          </p:nvPr>
        </p:nvSpPr>
        <p:spPr>
          <a:xfrm>
            <a:off x="33185098" y="14257357"/>
            <a:ext cx="10201275"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2"/>
                </a:solidFill>
              </a:defRPr>
            </a:lvl1pPr>
          </a:lstStyle>
          <a:p>
            <a:pPr lvl="0"/>
            <a:r>
              <a:rPr lang="en-US"/>
              <a:t>(click to edit)  REFERENCES</a:t>
            </a:r>
          </a:p>
        </p:txBody>
      </p:sp>
      <p:sp>
        <p:nvSpPr>
          <p:cNvPr id="28" name="Text Placeholder 3"/>
          <p:cNvSpPr>
            <a:spLocks noGrp="1"/>
          </p:cNvSpPr>
          <p:nvPr>
            <p:ph type="body" sz="quarter" idx="28" hasCustomPrompt="1"/>
          </p:nvPr>
        </p:nvSpPr>
        <p:spPr>
          <a:xfrm>
            <a:off x="33185097" y="15011402"/>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9" name="Text Placeholder 5"/>
          <p:cNvSpPr>
            <a:spLocks noGrp="1"/>
          </p:cNvSpPr>
          <p:nvPr>
            <p:ph type="body" sz="quarter" idx="29" hasCustomPrompt="1"/>
          </p:nvPr>
        </p:nvSpPr>
        <p:spPr>
          <a:xfrm>
            <a:off x="33185095" y="25679401"/>
            <a:ext cx="10201275"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2"/>
                </a:solidFill>
              </a:defRPr>
            </a:lvl1pPr>
          </a:lstStyle>
          <a:p>
            <a:pPr lvl="0"/>
            <a:r>
              <a:rPr lang="en-US"/>
              <a:t>(click to edit)  ACKNOWLEDGEMENTS or  CONTACT</a:t>
            </a:r>
          </a:p>
        </p:txBody>
      </p:sp>
      <p:sp>
        <p:nvSpPr>
          <p:cNvPr id="30" name="Text Placeholder 3"/>
          <p:cNvSpPr>
            <a:spLocks noGrp="1"/>
          </p:cNvSpPr>
          <p:nvPr>
            <p:ph type="body" sz="quarter" idx="30" hasCustomPrompt="1"/>
          </p:nvPr>
        </p:nvSpPr>
        <p:spPr>
          <a:xfrm>
            <a:off x="33185096" y="26433446"/>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60" name="Text Placeholder 3"/>
          <p:cNvSpPr>
            <a:spLocks noGrp="1"/>
          </p:cNvSpPr>
          <p:nvPr>
            <p:ph type="body" sz="quarter" idx="96" hasCustomPrompt="1"/>
          </p:nvPr>
        </p:nvSpPr>
        <p:spPr>
          <a:xfrm>
            <a:off x="527049" y="14951552"/>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61" name="Text Placeholder 3"/>
          <p:cNvSpPr>
            <a:spLocks noGrp="1"/>
          </p:cNvSpPr>
          <p:nvPr>
            <p:ph type="body" sz="quarter" idx="125" hasCustomPrompt="1"/>
          </p:nvPr>
        </p:nvSpPr>
        <p:spPr>
          <a:xfrm>
            <a:off x="-10855052" y="21783675"/>
            <a:ext cx="101965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TEXT PLACEHOLDER</a:t>
            </a:r>
          </a:p>
        </p:txBody>
      </p:sp>
      <p:sp>
        <p:nvSpPr>
          <p:cNvPr id="121" name="Picture Placeholder 13"/>
          <p:cNvSpPr>
            <a:spLocks noGrp="1"/>
          </p:cNvSpPr>
          <p:nvPr>
            <p:ph type="pic" sz="quarter" idx="135" hasCustomPrompt="1"/>
          </p:nvPr>
        </p:nvSpPr>
        <p:spPr>
          <a:xfrm>
            <a:off x="-9278981" y="25444381"/>
            <a:ext cx="6810102" cy="510372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a:t>PICTURE PLACEHOLDER</a:t>
            </a:r>
          </a:p>
        </p:txBody>
      </p:sp>
      <p:sp>
        <p:nvSpPr>
          <p:cNvPr id="77" name="Text Placeholder 76"/>
          <p:cNvSpPr>
            <a:spLocks noGrp="1"/>
          </p:cNvSpPr>
          <p:nvPr>
            <p:ph type="body" sz="quarter" idx="150" hasCustomPrompt="1"/>
          </p:nvPr>
        </p:nvSpPr>
        <p:spPr>
          <a:xfrm>
            <a:off x="11252201" y="3185162"/>
            <a:ext cx="21421724" cy="1280160"/>
          </a:xfrm>
          <a:prstGeom prst="rect">
            <a:avLst/>
          </a:prstGeom>
        </p:spPr>
        <p:txBody>
          <a:bodyPr/>
          <a:lstStyle>
            <a:lvl1pPr algn="ctr">
              <a:buFontTx/>
              <a:buNone/>
              <a:defRPr sz="5400">
                <a:solidFill>
                  <a:schemeClr val="bg2"/>
                </a:solidFill>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authors</a:t>
            </a:r>
          </a:p>
        </p:txBody>
      </p:sp>
      <p:sp>
        <p:nvSpPr>
          <p:cNvPr id="78" name="Text Placeholder 76"/>
          <p:cNvSpPr>
            <a:spLocks noGrp="1"/>
          </p:cNvSpPr>
          <p:nvPr>
            <p:ph type="body" sz="quarter" idx="151" hasCustomPrompt="1"/>
          </p:nvPr>
        </p:nvSpPr>
        <p:spPr>
          <a:xfrm>
            <a:off x="11242675" y="1905002"/>
            <a:ext cx="21431250" cy="1280160"/>
          </a:xfrm>
          <a:prstGeom prst="rect">
            <a:avLst/>
          </a:prstGeom>
        </p:spPr>
        <p:txBody>
          <a:bodyPr/>
          <a:lstStyle>
            <a:lvl1pPr algn="ctr">
              <a:buFontTx/>
              <a:buNone/>
              <a:defRPr sz="7200">
                <a:solidFill>
                  <a:schemeClr val="bg2"/>
                </a:solidFill>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authors</a:t>
            </a:r>
          </a:p>
        </p:txBody>
      </p:sp>
      <p:sp>
        <p:nvSpPr>
          <p:cNvPr id="76" name="Picture Placeholder 13"/>
          <p:cNvSpPr>
            <a:spLocks noGrp="1"/>
          </p:cNvSpPr>
          <p:nvPr>
            <p:ph type="pic" sz="quarter" idx="152" hasCustomPrompt="1"/>
          </p:nvPr>
        </p:nvSpPr>
        <p:spPr>
          <a:xfrm>
            <a:off x="-9278981" y="25444381"/>
            <a:ext cx="6810102" cy="510372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a:t>PICTURE PLACEHOLDER</a:t>
            </a:r>
          </a:p>
        </p:txBody>
      </p:sp>
      <p:sp>
        <p:nvSpPr>
          <p:cNvPr id="79" name="Picture Placeholder 13"/>
          <p:cNvSpPr>
            <a:spLocks noGrp="1"/>
          </p:cNvSpPr>
          <p:nvPr>
            <p:ph type="pic" sz="quarter" idx="153" hasCustomPrompt="1"/>
          </p:nvPr>
        </p:nvSpPr>
        <p:spPr>
          <a:xfrm>
            <a:off x="-9278981" y="25444381"/>
            <a:ext cx="6810102" cy="510372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a:t>PICTURE PLACEHOLDER</a:t>
            </a:r>
          </a:p>
        </p:txBody>
      </p:sp>
      <p:sp>
        <p:nvSpPr>
          <p:cNvPr id="80" name="Picture Placeholder 13"/>
          <p:cNvSpPr>
            <a:spLocks noGrp="1"/>
          </p:cNvSpPr>
          <p:nvPr>
            <p:ph type="pic" sz="quarter" idx="154" hasCustomPrompt="1"/>
          </p:nvPr>
        </p:nvSpPr>
        <p:spPr>
          <a:xfrm>
            <a:off x="-9278981" y="25444381"/>
            <a:ext cx="6810102" cy="510372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a:t>PICTURE PLACEHOLDER</a:t>
            </a:r>
          </a:p>
        </p:txBody>
      </p:sp>
      <p:sp>
        <p:nvSpPr>
          <p:cNvPr id="81" name="Picture Placeholder 13"/>
          <p:cNvSpPr>
            <a:spLocks noGrp="1"/>
          </p:cNvSpPr>
          <p:nvPr>
            <p:ph type="pic" sz="quarter" idx="155" hasCustomPrompt="1"/>
          </p:nvPr>
        </p:nvSpPr>
        <p:spPr>
          <a:xfrm>
            <a:off x="-9278981" y="25444381"/>
            <a:ext cx="6810102" cy="510372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a:t>PICTURE PLACEHOLDER</a:t>
            </a:r>
          </a:p>
        </p:txBody>
      </p:sp>
      <p:sp>
        <p:nvSpPr>
          <p:cNvPr id="82" name="Picture Placeholder 13"/>
          <p:cNvSpPr>
            <a:spLocks noGrp="1"/>
          </p:cNvSpPr>
          <p:nvPr>
            <p:ph type="pic" sz="quarter" idx="156" hasCustomPrompt="1"/>
          </p:nvPr>
        </p:nvSpPr>
        <p:spPr>
          <a:xfrm>
            <a:off x="-9278981" y="25444381"/>
            <a:ext cx="6810102" cy="510372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a:t>PICTURE PLACEHOLDER</a:t>
            </a:r>
          </a:p>
        </p:txBody>
      </p:sp>
      <p:sp>
        <p:nvSpPr>
          <p:cNvPr id="88" name="Picture Placeholder 13"/>
          <p:cNvSpPr>
            <a:spLocks noGrp="1"/>
          </p:cNvSpPr>
          <p:nvPr>
            <p:ph type="pic" sz="quarter" idx="157" hasCustomPrompt="1"/>
          </p:nvPr>
        </p:nvSpPr>
        <p:spPr>
          <a:xfrm>
            <a:off x="-9278981" y="25444381"/>
            <a:ext cx="6810102" cy="510372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a:t>PICTURE PLACEHOLDER</a:t>
            </a:r>
          </a:p>
        </p:txBody>
      </p:sp>
      <p:sp>
        <p:nvSpPr>
          <p:cNvPr id="90" name="Picture Placeholder 13"/>
          <p:cNvSpPr>
            <a:spLocks noGrp="1"/>
          </p:cNvSpPr>
          <p:nvPr>
            <p:ph type="pic" sz="quarter" idx="158" hasCustomPrompt="1"/>
          </p:nvPr>
        </p:nvSpPr>
        <p:spPr>
          <a:xfrm>
            <a:off x="-9278981" y="25444381"/>
            <a:ext cx="6810102" cy="5103720"/>
          </a:xfrm>
          <a:prstGeom prst="rect">
            <a:avLst/>
          </a:prstGeom>
          <a:solidFill>
            <a:schemeClr val="bg1"/>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a:t>PICTURE PLACEHOLDER</a:t>
            </a:r>
          </a:p>
        </p:txBody>
      </p:sp>
      <p:sp>
        <p:nvSpPr>
          <p:cNvPr id="102" name="Text Placeholder 5"/>
          <p:cNvSpPr>
            <a:spLocks noGrp="1"/>
          </p:cNvSpPr>
          <p:nvPr>
            <p:ph type="body" sz="quarter" idx="167" hasCustomPrompt="1"/>
          </p:nvPr>
        </p:nvSpPr>
        <p:spPr>
          <a:xfrm>
            <a:off x="-10857229" y="18823494"/>
            <a:ext cx="1019651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2"/>
                </a:solidFill>
              </a:defRPr>
            </a:lvl1pPr>
          </a:lstStyle>
          <a:p>
            <a:pPr lvl="0"/>
            <a:r>
              <a:rPr lang="en-US"/>
              <a:t>SECTION HEADER PLACEHOLDER</a:t>
            </a:r>
          </a:p>
        </p:txBody>
      </p:sp>
      <p:sp>
        <p:nvSpPr>
          <p:cNvPr id="104" name="Text Placeholder 3"/>
          <p:cNvSpPr>
            <a:spLocks noGrp="1"/>
          </p:cNvSpPr>
          <p:nvPr>
            <p:ph type="body" sz="quarter" idx="168" hasCustomPrompt="1"/>
          </p:nvPr>
        </p:nvSpPr>
        <p:spPr>
          <a:xfrm>
            <a:off x="-10855052" y="21783675"/>
            <a:ext cx="101965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TEXT PLACEHOLDER</a:t>
            </a:r>
          </a:p>
        </p:txBody>
      </p:sp>
      <p:sp>
        <p:nvSpPr>
          <p:cNvPr id="105" name="Text Placeholder 3"/>
          <p:cNvSpPr>
            <a:spLocks noGrp="1"/>
          </p:cNvSpPr>
          <p:nvPr>
            <p:ph type="body" sz="quarter" idx="169" hasCustomPrompt="1"/>
          </p:nvPr>
        </p:nvSpPr>
        <p:spPr>
          <a:xfrm>
            <a:off x="-10855052" y="21783675"/>
            <a:ext cx="101965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TEXT PLACEHOLDER</a:t>
            </a:r>
          </a:p>
        </p:txBody>
      </p:sp>
      <p:sp>
        <p:nvSpPr>
          <p:cNvPr id="106" name="Text Placeholder 3"/>
          <p:cNvSpPr>
            <a:spLocks noGrp="1"/>
          </p:cNvSpPr>
          <p:nvPr>
            <p:ph type="body" sz="quarter" idx="170" hasCustomPrompt="1"/>
          </p:nvPr>
        </p:nvSpPr>
        <p:spPr>
          <a:xfrm>
            <a:off x="-10855052" y="21783675"/>
            <a:ext cx="101965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TEXT PLACEHOLDER</a:t>
            </a:r>
          </a:p>
        </p:txBody>
      </p:sp>
      <p:sp>
        <p:nvSpPr>
          <p:cNvPr id="107" name="Text Placeholder 3"/>
          <p:cNvSpPr>
            <a:spLocks noGrp="1"/>
          </p:cNvSpPr>
          <p:nvPr>
            <p:ph type="body" sz="quarter" idx="171" hasCustomPrompt="1"/>
          </p:nvPr>
        </p:nvSpPr>
        <p:spPr>
          <a:xfrm>
            <a:off x="-10855052" y="21783675"/>
            <a:ext cx="101965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TEXT PLACEHOLDER</a:t>
            </a:r>
          </a:p>
        </p:txBody>
      </p:sp>
      <p:sp>
        <p:nvSpPr>
          <p:cNvPr id="108" name="Text Placeholder 3"/>
          <p:cNvSpPr>
            <a:spLocks noGrp="1"/>
          </p:cNvSpPr>
          <p:nvPr>
            <p:ph type="body" sz="quarter" idx="172" hasCustomPrompt="1"/>
          </p:nvPr>
        </p:nvSpPr>
        <p:spPr>
          <a:xfrm>
            <a:off x="-10855052" y="21783675"/>
            <a:ext cx="101965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TEXT PLACEHOLDER</a:t>
            </a:r>
          </a:p>
        </p:txBody>
      </p:sp>
      <p:sp>
        <p:nvSpPr>
          <p:cNvPr id="109" name="Text Placeholder 3"/>
          <p:cNvSpPr>
            <a:spLocks noGrp="1"/>
          </p:cNvSpPr>
          <p:nvPr>
            <p:ph type="body" sz="quarter" idx="173" hasCustomPrompt="1"/>
          </p:nvPr>
        </p:nvSpPr>
        <p:spPr>
          <a:xfrm>
            <a:off x="-10855052" y="21783675"/>
            <a:ext cx="101965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TEXT PLACEHOLDER</a:t>
            </a:r>
          </a:p>
        </p:txBody>
      </p:sp>
      <p:sp>
        <p:nvSpPr>
          <p:cNvPr id="110" name="Text Placeholder 3"/>
          <p:cNvSpPr>
            <a:spLocks noGrp="1"/>
          </p:cNvSpPr>
          <p:nvPr>
            <p:ph type="body" sz="quarter" idx="174" hasCustomPrompt="1"/>
          </p:nvPr>
        </p:nvSpPr>
        <p:spPr>
          <a:xfrm>
            <a:off x="-10855052" y="21783675"/>
            <a:ext cx="101965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TEXT PLACEHOLDER</a:t>
            </a:r>
          </a:p>
        </p:txBody>
      </p:sp>
      <p:sp>
        <p:nvSpPr>
          <p:cNvPr id="113" name="Text Placeholder 3"/>
          <p:cNvSpPr>
            <a:spLocks noGrp="1"/>
          </p:cNvSpPr>
          <p:nvPr>
            <p:ph type="body" sz="quarter" idx="175" hasCustomPrompt="1"/>
          </p:nvPr>
        </p:nvSpPr>
        <p:spPr>
          <a:xfrm>
            <a:off x="-10855052" y="21783675"/>
            <a:ext cx="101965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TEXT PLACEHOLDER</a:t>
            </a:r>
          </a:p>
        </p:txBody>
      </p:sp>
      <p:sp>
        <p:nvSpPr>
          <p:cNvPr id="114" name="Text Placeholder 5"/>
          <p:cNvSpPr>
            <a:spLocks noGrp="1"/>
          </p:cNvSpPr>
          <p:nvPr>
            <p:ph type="body" sz="quarter" idx="176" hasCustomPrompt="1"/>
          </p:nvPr>
        </p:nvSpPr>
        <p:spPr>
          <a:xfrm>
            <a:off x="-10857229" y="18823494"/>
            <a:ext cx="1019651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2"/>
                </a:solidFill>
              </a:defRPr>
            </a:lvl1pPr>
          </a:lstStyle>
          <a:p>
            <a:pPr lvl="0"/>
            <a:r>
              <a:rPr lang="en-US"/>
              <a:t>SECTION HEADER PLACEHOLDER</a:t>
            </a:r>
          </a:p>
        </p:txBody>
      </p:sp>
      <p:sp>
        <p:nvSpPr>
          <p:cNvPr id="115" name="Text Placeholder 5"/>
          <p:cNvSpPr>
            <a:spLocks noGrp="1"/>
          </p:cNvSpPr>
          <p:nvPr>
            <p:ph type="body" sz="quarter" idx="177" hasCustomPrompt="1"/>
          </p:nvPr>
        </p:nvSpPr>
        <p:spPr>
          <a:xfrm>
            <a:off x="-10857229" y="18823494"/>
            <a:ext cx="1019651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2"/>
                </a:solidFill>
              </a:defRPr>
            </a:lvl1pPr>
          </a:lstStyle>
          <a:p>
            <a:pPr lvl="0"/>
            <a:r>
              <a:rPr lang="en-US"/>
              <a:t>SECTION HEADER PLACEHOLDER</a:t>
            </a:r>
          </a:p>
        </p:txBody>
      </p:sp>
      <p:sp>
        <p:nvSpPr>
          <p:cNvPr id="116" name="Text Placeholder 5"/>
          <p:cNvSpPr>
            <a:spLocks noGrp="1"/>
          </p:cNvSpPr>
          <p:nvPr>
            <p:ph type="body" sz="quarter" idx="178" hasCustomPrompt="1"/>
          </p:nvPr>
        </p:nvSpPr>
        <p:spPr>
          <a:xfrm>
            <a:off x="-10857229" y="18823494"/>
            <a:ext cx="1019651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2"/>
                </a:solidFill>
              </a:defRPr>
            </a:lvl1pPr>
          </a:lstStyle>
          <a:p>
            <a:pPr lvl="0"/>
            <a:r>
              <a:rPr lang="en-US"/>
              <a:t>SECTION HEADER PLACEHOLDER</a:t>
            </a:r>
          </a:p>
        </p:txBody>
      </p:sp>
      <p:sp>
        <p:nvSpPr>
          <p:cNvPr id="117" name="Text Placeholder 5"/>
          <p:cNvSpPr>
            <a:spLocks noGrp="1"/>
          </p:cNvSpPr>
          <p:nvPr>
            <p:ph type="body" sz="quarter" idx="179" hasCustomPrompt="1"/>
          </p:nvPr>
        </p:nvSpPr>
        <p:spPr>
          <a:xfrm>
            <a:off x="-10857229" y="18823494"/>
            <a:ext cx="1019651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2"/>
                </a:solidFill>
              </a:defRPr>
            </a:lvl1pPr>
          </a:lstStyle>
          <a:p>
            <a:pPr lvl="0"/>
            <a:r>
              <a:rPr lang="en-US"/>
              <a:t>SECTION HEADER PLACEHOLDER</a:t>
            </a:r>
          </a:p>
        </p:txBody>
      </p:sp>
      <p:sp>
        <p:nvSpPr>
          <p:cNvPr id="118" name="Text Placeholder 5"/>
          <p:cNvSpPr>
            <a:spLocks noGrp="1"/>
          </p:cNvSpPr>
          <p:nvPr>
            <p:ph type="body" sz="quarter" idx="180" hasCustomPrompt="1"/>
          </p:nvPr>
        </p:nvSpPr>
        <p:spPr>
          <a:xfrm>
            <a:off x="-10857229" y="18823494"/>
            <a:ext cx="1019651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2"/>
                </a:solidFill>
              </a:defRPr>
            </a:lvl1pPr>
          </a:lstStyle>
          <a:p>
            <a:pPr lvl="0"/>
            <a:r>
              <a:rPr lang="en-US"/>
              <a:t>SECTION HEADER PLACEHOLDER</a:t>
            </a:r>
          </a:p>
        </p:txBody>
      </p:sp>
      <p:sp>
        <p:nvSpPr>
          <p:cNvPr id="119" name="Text Placeholder 5"/>
          <p:cNvSpPr>
            <a:spLocks noGrp="1"/>
          </p:cNvSpPr>
          <p:nvPr>
            <p:ph type="body" sz="quarter" idx="181" hasCustomPrompt="1"/>
          </p:nvPr>
        </p:nvSpPr>
        <p:spPr>
          <a:xfrm>
            <a:off x="-10857229" y="18823494"/>
            <a:ext cx="1019651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2"/>
                </a:solidFill>
              </a:defRPr>
            </a:lvl1pPr>
          </a:lstStyle>
          <a:p>
            <a:pPr lvl="0"/>
            <a:r>
              <a:rPr lang="en-US"/>
              <a:t>SECTION HEADER PLACEHOLDER</a:t>
            </a:r>
          </a:p>
        </p:txBody>
      </p:sp>
      <p:sp>
        <p:nvSpPr>
          <p:cNvPr id="120" name="Text Placeholder 5"/>
          <p:cNvSpPr>
            <a:spLocks noGrp="1"/>
          </p:cNvSpPr>
          <p:nvPr>
            <p:ph type="body" sz="quarter" idx="182" hasCustomPrompt="1"/>
          </p:nvPr>
        </p:nvSpPr>
        <p:spPr>
          <a:xfrm>
            <a:off x="-10857229" y="18823494"/>
            <a:ext cx="1019651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2"/>
                </a:solidFill>
              </a:defRPr>
            </a:lvl1pPr>
          </a:lstStyle>
          <a:p>
            <a:pPr lvl="0"/>
            <a:r>
              <a:rPr lang="en-US"/>
              <a:t>SECTION HEADER PLACEHOLDER</a:t>
            </a:r>
          </a:p>
        </p:txBody>
      </p:sp>
      <p:sp>
        <p:nvSpPr>
          <p:cNvPr id="122" name="Text Placeholder 5"/>
          <p:cNvSpPr>
            <a:spLocks noGrp="1"/>
          </p:cNvSpPr>
          <p:nvPr>
            <p:ph type="body" sz="quarter" idx="183" hasCustomPrompt="1"/>
          </p:nvPr>
        </p:nvSpPr>
        <p:spPr>
          <a:xfrm>
            <a:off x="-10857229" y="18823494"/>
            <a:ext cx="1019651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2"/>
                </a:solidFill>
              </a:defRPr>
            </a:lvl1pPr>
          </a:lstStyle>
          <a:p>
            <a:pPr lvl="0"/>
            <a:r>
              <a:rPr lang="en-US"/>
              <a:t>SECTION HEADER PLACEHOLDER</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hyperlink" Target="http://www.facebook.com/pages/PosterPresentationscom/217914411419?v=app_4949752878&amp;ref=ts"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E3E9E5"/>
        </a:solidFill>
        <a:effectLst/>
      </p:bgPr>
    </p:bg>
    <p:spTree>
      <p:nvGrpSpPr>
        <p:cNvPr id="1" name=""/>
        <p:cNvGrpSpPr/>
        <p:nvPr/>
      </p:nvGrpSpPr>
      <p:grpSpPr>
        <a:xfrm>
          <a:off x="0" y="0"/>
          <a:ext cx="0" cy="0"/>
          <a:chOff x="0" y="0"/>
          <a:chExt cx="0" cy="0"/>
        </a:xfrm>
      </p:grpSpPr>
      <p:sp>
        <p:nvSpPr>
          <p:cNvPr id="20" name="Rectangle 19"/>
          <p:cNvSpPr/>
          <p:nvPr/>
        </p:nvSpPr>
        <p:spPr>
          <a:xfrm>
            <a:off x="44542166" y="0"/>
            <a:ext cx="10050462" cy="32918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4000" b="1">
                <a:solidFill>
                  <a:schemeClr val="bg1"/>
                </a:solidFill>
                <a:latin typeface="Trebuchet MS" pitchFamily="34" charset="0"/>
              </a:rPr>
              <a:t>QUICK</a:t>
            </a:r>
            <a:r>
              <a:rPr lang="en-US" sz="4000" b="1" baseline="0">
                <a:solidFill>
                  <a:schemeClr val="bg1"/>
                </a:solidFill>
                <a:latin typeface="Trebuchet MS" pitchFamily="34" charset="0"/>
              </a:rPr>
              <a:t> TIPS</a:t>
            </a:r>
            <a:endParaRPr lang="en-US" sz="4000" b="1">
              <a:solidFill>
                <a:schemeClr val="bg1"/>
              </a:solidFill>
              <a:latin typeface="Trebuchet MS" pitchFamily="34" charset="0"/>
            </a:endParaRPr>
          </a:p>
          <a:p>
            <a:pPr algn="ctr"/>
            <a:r>
              <a:rPr lang="en-US" sz="4000" b="1">
                <a:solidFill>
                  <a:srgbClr val="FFFF00"/>
                </a:solidFill>
                <a:latin typeface="Trebuchet MS" pitchFamily="34" charset="0"/>
              </a:rPr>
              <a:t>(--THIS SECTION DOES NOT PRINT--)</a:t>
            </a:r>
          </a:p>
          <a:p>
            <a:pPr algn="ctr"/>
            <a:endParaRPr lang="en-US" sz="3200" b="1">
              <a:latin typeface="Trebuchet MS" pitchFamily="34" charset="0"/>
            </a:endParaRPr>
          </a:p>
          <a:p>
            <a:pPr defTabSz="3134780"/>
            <a:r>
              <a:rPr lang="en-US" sz="3200">
                <a:latin typeface="Trebuchet MS" pitchFamily="34" charset="0"/>
              </a:rPr>
              <a:t>This PowerPoint</a:t>
            </a:r>
            <a:r>
              <a:rPr lang="en-US" sz="3200" baseline="0">
                <a:latin typeface="Trebuchet MS" pitchFamily="34" charset="0"/>
              </a:rPr>
              <a:t> template requires basic PowerPoint (version 2007 or newer) skills. Below is a list of commonly asked questions specific to this template. </a:t>
            </a:r>
            <a:br>
              <a:rPr lang="en-US" sz="3200" baseline="0">
                <a:latin typeface="Trebuchet MS" pitchFamily="34" charset="0"/>
              </a:rPr>
            </a:br>
            <a:r>
              <a:rPr lang="en-US" sz="3200" baseline="0">
                <a:latin typeface="Trebuchet MS" pitchFamily="34" charset="0"/>
              </a:rPr>
              <a:t>If you are using an older version of PowerPoint some template features may not work properly.</a:t>
            </a:r>
            <a:endParaRPr lang="en-US" sz="4000" b="1">
              <a:solidFill>
                <a:srgbClr val="FFFF00"/>
              </a:solidFill>
              <a:latin typeface="Trebuchet MS" pitchFamily="34" charset="0"/>
            </a:endParaRPr>
          </a:p>
          <a:p>
            <a:pPr defTabSz="3134780"/>
            <a:endParaRPr lang="en-US" sz="4000" b="1">
              <a:solidFill>
                <a:srgbClr val="FFFF00"/>
              </a:solidFill>
              <a:latin typeface="Trebuchet MS" pitchFamily="34" charset="0"/>
            </a:endParaRPr>
          </a:p>
          <a:p>
            <a:pPr algn="ctr"/>
            <a:r>
              <a:rPr lang="en-US" sz="4000" b="1">
                <a:solidFill>
                  <a:schemeClr val="bg1"/>
                </a:solidFill>
                <a:latin typeface="Trebuchet MS" pitchFamily="34" charset="0"/>
              </a:rPr>
              <a:t>Using the template</a:t>
            </a:r>
            <a:endParaRPr lang="en-US" sz="4000" b="1" baseline="0">
              <a:solidFill>
                <a:schemeClr val="bg1"/>
              </a:solidFill>
              <a:latin typeface="Trebuchet MS" pitchFamily="34" charset="0"/>
            </a:endParaRPr>
          </a:p>
          <a:p>
            <a:pPr algn="ctr"/>
            <a:endParaRPr lang="en-US" sz="3200" b="1">
              <a:solidFill>
                <a:srgbClr val="FFFF00"/>
              </a:solidFill>
              <a:latin typeface="Trebuchet MS" pitchFamily="34" charset="0"/>
            </a:endParaRPr>
          </a:p>
          <a:p>
            <a:pPr marL="0" marR="0" indent="0" algn="l" defTabSz="3134780" rtl="0" eaLnBrk="1" fontAlgn="auto" latinLnBrk="0" hangingPunct="1">
              <a:lnSpc>
                <a:spcPct val="100000"/>
              </a:lnSpc>
              <a:spcBef>
                <a:spcPts val="0"/>
              </a:spcBef>
              <a:spcAft>
                <a:spcPts val="0"/>
              </a:spcAft>
              <a:buClrTx/>
              <a:buSzTx/>
              <a:buFontTx/>
              <a:buNone/>
              <a:tabLst/>
              <a:defRPr/>
            </a:pPr>
            <a:r>
              <a:rPr lang="en-US" sz="3200" b="1">
                <a:solidFill>
                  <a:srgbClr val="FFFF00"/>
                </a:solidFill>
                <a:latin typeface="Trebuchet MS" pitchFamily="34" charset="0"/>
              </a:rPr>
              <a:t>Verifying the quality of your graphics</a:t>
            </a:r>
          </a:p>
          <a:p>
            <a:pPr defTabSz="3134780"/>
            <a:r>
              <a:rPr lang="en-US" sz="3200">
                <a:latin typeface="Trebuchet MS" pitchFamily="34" charset="0"/>
              </a:rPr>
              <a:t>Go to the </a:t>
            </a:r>
            <a:r>
              <a:rPr lang="en-US" sz="3200" baseline="0">
                <a:latin typeface="Trebuchet MS" pitchFamily="34" charset="0"/>
              </a:rPr>
              <a:t>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3200" baseline="0">
                <a:latin typeface="Trebuchet MS" pitchFamily="34" charset="0"/>
              </a:rPr>
            </a:br>
            <a:endParaRPr lang="en-US" sz="3200" baseline="0">
              <a:latin typeface="Trebuchet MS" pitchFamily="34" charset="0"/>
            </a:endParaRPr>
          </a:p>
          <a:p>
            <a:pPr defTabSz="3134780"/>
            <a:r>
              <a:rPr lang="en-US" sz="3200" b="1">
                <a:solidFill>
                  <a:srgbClr val="FFFF00"/>
                </a:solidFill>
                <a:latin typeface="Trebuchet MS" pitchFamily="34" charset="0"/>
              </a:rPr>
              <a:t>Using the placeholders</a:t>
            </a:r>
          </a:p>
          <a:p>
            <a:pPr defTabSz="3134780"/>
            <a:r>
              <a:rPr lang="en-US" sz="3200" baseline="0">
                <a:latin typeface="Trebuchet MS" pitchFamily="34" charset="0"/>
              </a:rPr>
              <a:t>To add text to this template click inside a placeholder and type in or paste your text. To move a placeholder, click on it </a:t>
            </a:r>
            <a:r>
              <a:rPr lang="en-US" sz="3200" u="sng" baseline="0">
                <a:latin typeface="Trebuchet MS" pitchFamily="34" charset="0"/>
              </a:rPr>
              <a:t>once</a:t>
            </a:r>
            <a:r>
              <a:rPr lang="en-US" sz="3200" baseline="0">
                <a:latin typeface="Trebuchet MS" pitchFamily="34" charset="0"/>
              </a:rPr>
              <a:t> (to select it), place your cursor on its frame and your cursor will change to this symbol:         Then, click </a:t>
            </a:r>
            <a:r>
              <a:rPr lang="en-US" sz="3200" u="sng" baseline="0">
                <a:latin typeface="Trebuchet MS" pitchFamily="34" charset="0"/>
              </a:rPr>
              <a:t>once</a:t>
            </a:r>
            <a:r>
              <a:rPr lang="en-US" sz="3200" baseline="0">
                <a:latin typeface="Trebuchet MS" pitchFamily="34" charset="0"/>
              </a:rPr>
              <a:t> and drag it to its new location where you can resize it as needed. Additional placeholders can be found on the left side of this template.</a:t>
            </a:r>
          </a:p>
          <a:p>
            <a:pPr defTabSz="3134780"/>
            <a:endParaRPr lang="en-US" sz="3200" b="1" baseline="0">
              <a:solidFill>
                <a:srgbClr val="FFFF00"/>
              </a:solidFill>
              <a:latin typeface="Trebuchet MS" pitchFamily="34" charset="0"/>
            </a:endParaRPr>
          </a:p>
          <a:p>
            <a:pPr defTabSz="3134780"/>
            <a:r>
              <a:rPr lang="en-US" sz="3200" b="1" baseline="0">
                <a:solidFill>
                  <a:srgbClr val="FFFF00"/>
                </a:solidFill>
                <a:latin typeface="Trebuchet MS" pitchFamily="34" charset="0"/>
              </a:rPr>
              <a:t>Modifying the layout</a:t>
            </a:r>
          </a:p>
          <a:p>
            <a:pPr defTabSz="3134780"/>
            <a:r>
              <a:rPr lang="en-US" sz="3200">
                <a:latin typeface="Trebuchet MS" pitchFamily="34" charset="0"/>
              </a:rPr>
              <a:t>This template was specifically designed for a 48x36 tri-fold presentation.</a:t>
            </a:r>
            <a:r>
              <a:rPr lang="en-US" sz="3200" baseline="0">
                <a:latin typeface="Trebuchet MS" pitchFamily="34" charset="0"/>
              </a:rPr>
              <a:t> I</a:t>
            </a:r>
            <a:r>
              <a:rPr lang="en-US" sz="3200">
                <a:latin typeface="Trebuchet MS" pitchFamily="34" charset="0"/>
              </a:rPr>
              <a:t>ts</a:t>
            </a:r>
            <a:r>
              <a:rPr lang="en-US" sz="3200" baseline="0">
                <a:latin typeface="Trebuchet MS" pitchFamily="34" charset="0"/>
              </a:rPr>
              <a:t> layout should not be changed or it may not fit on a standard board</a:t>
            </a:r>
            <a:r>
              <a:rPr lang="en-US" sz="3200">
                <a:latin typeface="Trebuchet MS" pitchFamily="34" charset="0"/>
              </a:rPr>
              <a:t>.</a:t>
            </a:r>
            <a:r>
              <a:rPr lang="en-US" sz="3200" baseline="0">
                <a:latin typeface="Trebuchet MS" pitchFamily="34" charset="0"/>
              </a:rPr>
              <a:t> It has a one foot column on the left, a 2 foot column in the middle and a 1 foot column on the right.</a:t>
            </a:r>
            <a:endParaRPr lang="en-US" sz="3200">
              <a:latin typeface="Trebuchet MS" pitchFamily="34" charset="0"/>
            </a:endParaRPr>
          </a:p>
          <a:p>
            <a:pPr marL="0" marR="0" indent="0" algn="l" defTabSz="3134780" rtl="0" eaLnBrk="1" fontAlgn="auto" latinLnBrk="0" hangingPunct="1">
              <a:lnSpc>
                <a:spcPct val="100000"/>
              </a:lnSpc>
              <a:spcBef>
                <a:spcPts val="0"/>
              </a:spcBef>
              <a:spcAft>
                <a:spcPts val="0"/>
              </a:spcAft>
              <a:buClrTx/>
              <a:buSzTx/>
              <a:buFontTx/>
              <a:buNone/>
              <a:tabLst/>
              <a:defRPr/>
            </a:pPr>
            <a:r>
              <a:rPr lang="en-US" sz="3200" baseline="0">
                <a:latin typeface="Trebuchet MS" pitchFamily="34" charset="0"/>
              </a:rPr>
              <a:t>The columns in the provided layout are fixed and cannot be moved but advanced users can modify any layout by going to VIEW and then SLIDE MASTER.</a:t>
            </a:r>
          </a:p>
          <a:p>
            <a:pPr marL="0" marR="0" indent="0" algn="l" defTabSz="3134780" rtl="0" eaLnBrk="1" fontAlgn="auto" latinLnBrk="0" hangingPunct="1">
              <a:lnSpc>
                <a:spcPct val="100000"/>
              </a:lnSpc>
              <a:spcBef>
                <a:spcPts val="0"/>
              </a:spcBef>
              <a:spcAft>
                <a:spcPts val="0"/>
              </a:spcAft>
              <a:buClrTx/>
              <a:buSzTx/>
              <a:buFontTx/>
              <a:buNone/>
              <a:tabLst/>
              <a:defRPr/>
            </a:pPr>
            <a:endParaRPr lang="en-US" sz="3200" baseline="0">
              <a:latin typeface="Trebuchet MS" pitchFamily="34" charset="0"/>
            </a:endParaRPr>
          </a:p>
          <a:p>
            <a:pPr defTabSz="3134780"/>
            <a:r>
              <a:rPr lang="en-US" sz="3200" b="1" baseline="0">
                <a:solidFill>
                  <a:srgbClr val="FFFF00"/>
                </a:solidFill>
                <a:latin typeface="Trebuchet MS" pitchFamily="34" charset="0"/>
              </a:rPr>
              <a:t>Importing text and graphics from external sources</a:t>
            </a:r>
          </a:p>
          <a:p>
            <a:pPr defTabSz="3134780"/>
            <a:r>
              <a:rPr lang="en-US" sz="3200" b="1" u="sng" baseline="0">
                <a:latin typeface="Trebuchet MS" pitchFamily="34" charset="0"/>
              </a:rPr>
              <a:t>TEXT: </a:t>
            </a:r>
            <a:r>
              <a:rPr lang="en-US" sz="3200" baseline="0">
                <a:latin typeface="Trebuchet MS" pitchFamily="34" charset="0"/>
              </a:rPr>
              <a:t>Paste or type your text into a pre-existing placeholder or drag in a new placeholder from the left side of the template. Move it anywhere as needed.</a:t>
            </a:r>
          </a:p>
          <a:p>
            <a:pPr defTabSz="3134780"/>
            <a:r>
              <a:rPr lang="en-US" sz="3200" b="1" u="sng" baseline="0">
                <a:latin typeface="Trebuchet MS" pitchFamily="34" charset="0"/>
              </a:rPr>
              <a:t>PHOTOS: </a:t>
            </a:r>
            <a:r>
              <a:rPr lang="en-US" sz="3200" baseline="0">
                <a:latin typeface="Trebuchet MS" pitchFamily="34" charset="0"/>
              </a:rPr>
              <a:t>Drag in a picture placeholder, size it </a:t>
            </a:r>
            <a:r>
              <a:rPr lang="en-US" sz="3200" u="sng" baseline="0">
                <a:latin typeface="Trebuchet MS" pitchFamily="34" charset="0"/>
              </a:rPr>
              <a:t>first</a:t>
            </a:r>
            <a:r>
              <a:rPr lang="en-US" sz="3200" baseline="0">
                <a:latin typeface="Trebuchet MS" pitchFamily="34" charset="0"/>
              </a:rPr>
              <a:t>, click in it and insert a photo from the menu.</a:t>
            </a:r>
          </a:p>
          <a:p>
            <a:pPr defTabSz="3134780"/>
            <a:r>
              <a:rPr lang="en-US" sz="3200" b="1" u="sng" baseline="0">
                <a:latin typeface="Trebuchet MS" pitchFamily="34" charset="0"/>
              </a:rPr>
              <a:t>TABLES: </a:t>
            </a:r>
            <a:r>
              <a:rPr lang="en-US" sz="3200" baseline="0">
                <a:latin typeface="Trebuchet MS" pitchFamily="34" charset="0"/>
              </a:rPr>
              <a:t>You can copy and paste a table from an external document onto this poster template. To adjust  the way the text fits within the cells of a table that has been pasted, </a:t>
            </a:r>
            <a:r>
              <a:rPr lang="en-US" sz="3200" u="sng" baseline="0">
                <a:latin typeface="Trebuchet MS" pitchFamily="34" charset="0"/>
              </a:rPr>
              <a:t>right-click</a:t>
            </a:r>
            <a:r>
              <a:rPr lang="en-US" sz="3200" baseline="0">
                <a:latin typeface="Trebuchet MS" pitchFamily="34" charset="0"/>
              </a:rPr>
              <a:t> on the table, click FORMAT SHAPE  then click on TEXT BOX and change the INTERNAL MARGIN values to 0.25</a:t>
            </a:r>
          </a:p>
          <a:p>
            <a:pPr defTabSz="3134780"/>
            <a:endParaRPr lang="en-US" sz="3200" b="1" baseline="0">
              <a:solidFill>
                <a:srgbClr val="FFFF00"/>
              </a:solidFill>
              <a:latin typeface="Trebuchet MS" pitchFamily="34" charset="0"/>
            </a:endParaRPr>
          </a:p>
          <a:p>
            <a:pPr defTabSz="3134780"/>
            <a:r>
              <a:rPr lang="en-US" sz="3200" b="1" baseline="0">
                <a:solidFill>
                  <a:srgbClr val="FFFF00"/>
                </a:solidFill>
                <a:latin typeface="Trebuchet MS" pitchFamily="34" charset="0"/>
              </a:rPr>
              <a:t>Modifying the color scheme</a:t>
            </a:r>
          </a:p>
          <a:p>
            <a:pPr defTabSz="3134780"/>
            <a:r>
              <a:rPr lang="en-US" sz="3200" baseline="0">
                <a:latin typeface="Trebuchet MS" pitchFamily="34" charset="0"/>
              </a:rPr>
              <a:t>To change the color scheme of this template go to the “Design” menu and click on “Colors”. You can choose from the provide color combinations or you can create your own.</a:t>
            </a:r>
          </a:p>
          <a:p>
            <a:pPr defTabSz="4389219"/>
            <a:endParaRPr lang="en-US" sz="2000" baseline="0">
              <a:latin typeface="Trebuchet MS" pitchFamily="34" charset="0"/>
            </a:endParaRPr>
          </a:p>
          <a:p>
            <a:pPr defTabSz="4389219"/>
            <a:endParaRPr lang="en-US" sz="2000">
              <a:latin typeface="Trebuchet MS" pitchFamily="34" charset="0"/>
            </a:endParaRPr>
          </a:p>
          <a:p>
            <a:pPr algn="ctr"/>
            <a:endParaRPr lang="en-US" sz="2000" b="1">
              <a:solidFill>
                <a:schemeClr val="bg1"/>
              </a:solidFill>
              <a:latin typeface="Trebuchet MS" pitchFamily="34" charset="0"/>
            </a:endParaRPr>
          </a:p>
          <a:p>
            <a:pPr defTabSz="4389219"/>
            <a:endParaRPr lang="en-US" sz="2000" b="1">
              <a:solidFill>
                <a:srgbClr val="FFFF00"/>
              </a:solidFill>
              <a:latin typeface="Trebuchet MS" pitchFamily="34" charset="0"/>
            </a:endParaRPr>
          </a:p>
          <a:p>
            <a:pPr algn="ctr"/>
            <a:endParaRPr lang="en-US" sz="3200" b="1">
              <a:latin typeface="Trebuchet MS" pitchFamily="34" charset="0"/>
            </a:endParaRPr>
          </a:p>
        </p:txBody>
      </p:sp>
      <p:sp>
        <p:nvSpPr>
          <p:cNvPr id="29" name="Rectangle 28"/>
          <p:cNvSpPr/>
          <p:nvPr/>
        </p:nvSpPr>
        <p:spPr>
          <a:xfrm>
            <a:off x="-10722428" y="-19596"/>
            <a:ext cx="10050462" cy="32918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4400" b="1">
                <a:solidFill>
                  <a:schemeClr val="bg1"/>
                </a:solidFill>
                <a:latin typeface="Trebuchet MS" pitchFamily="34" charset="0"/>
              </a:rPr>
              <a:t>QUICK DESIGN</a:t>
            </a:r>
            <a:r>
              <a:rPr lang="en-US" sz="4400" b="1" baseline="0">
                <a:solidFill>
                  <a:schemeClr val="bg1"/>
                </a:solidFill>
                <a:latin typeface="Trebuchet MS" pitchFamily="34" charset="0"/>
              </a:rPr>
              <a:t> </a:t>
            </a:r>
            <a:r>
              <a:rPr lang="en-US" sz="4400" b="1">
                <a:solidFill>
                  <a:schemeClr val="bg1"/>
                </a:solidFill>
                <a:latin typeface="Trebuchet MS" pitchFamily="34" charset="0"/>
              </a:rPr>
              <a:t>GUIDE</a:t>
            </a:r>
          </a:p>
          <a:p>
            <a:pPr algn="ctr"/>
            <a:r>
              <a:rPr lang="en-US" sz="4000" b="1">
                <a:solidFill>
                  <a:srgbClr val="FFFF00"/>
                </a:solidFill>
                <a:latin typeface="Trebuchet MS" pitchFamily="34" charset="0"/>
              </a:rPr>
              <a:t>(--THIS SECTION DOES NOT PRINT--)</a:t>
            </a:r>
          </a:p>
          <a:p>
            <a:pPr algn="ctr"/>
            <a:endParaRPr lang="en-US" sz="3200" b="1">
              <a:latin typeface="Trebuchet MS" pitchFamily="34" charset="0"/>
            </a:endParaRPr>
          </a:p>
          <a:p>
            <a:pPr defTabSz="4389219"/>
            <a:r>
              <a:rPr lang="en-US" sz="3200">
                <a:latin typeface="Trebuchet MS" pitchFamily="34" charset="0"/>
              </a:rPr>
              <a:t>This PowerPoint</a:t>
            </a:r>
            <a:r>
              <a:rPr lang="en-US" sz="3200" baseline="0">
                <a:latin typeface="Trebuchet MS" pitchFamily="34" charset="0"/>
              </a:rPr>
              <a:t> </a:t>
            </a:r>
            <a:r>
              <a:rPr lang="en-US" sz="3200">
                <a:latin typeface="Trebuchet MS" pitchFamily="34" charset="0"/>
              </a:rPr>
              <a:t>2007 template produces</a:t>
            </a:r>
            <a:r>
              <a:rPr lang="en-US" sz="3200" baseline="0">
                <a:latin typeface="Trebuchet MS" pitchFamily="34" charset="0"/>
              </a:rPr>
              <a:t> </a:t>
            </a:r>
            <a:r>
              <a:rPr lang="en-US" sz="3200">
                <a:latin typeface="Trebuchet MS" pitchFamily="34" charset="0"/>
              </a:rPr>
              <a:t>a 36”x48” tri-fold presentation  poster. It</a:t>
            </a:r>
            <a:r>
              <a:rPr lang="en-US" sz="3200" baseline="0">
                <a:latin typeface="Trebuchet MS" pitchFamily="34" charset="0"/>
              </a:rPr>
              <a:t> </a:t>
            </a:r>
            <a:r>
              <a:rPr lang="en-US" sz="3200">
                <a:latin typeface="Trebuchet MS" pitchFamily="34" charset="0"/>
              </a:rPr>
              <a:t>will save you valuable time placing titles, subtitles,</a:t>
            </a:r>
            <a:r>
              <a:rPr lang="en-US" sz="3200" baseline="0">
                <a:latin typeface="Trebuchet MS" pitchFamily="34" charset="0"/>
              </a:rPr>
              <a:t> text, and graphics</a:t>
            </a:r>
            <a:r>
              <a:rPr lang="en-US" sz="3200">
                <a:latin typeface="Trebuchet MS" pitchFamily="34" charset="0"/>
              </a:rPr>
              <a:t>. </a:t>
            </a:r>
          </a:p>
          <a:p>
            <a:pPr defTabSz="4389219"/>
            <a:endParaRPr lang="en-US" sz="3200">
              <a:latin typeface="Trebuchet MS" pitchFamily="34" charset="0"/>
            </a:endParaRPr>
          </a:p>
          <a:p>
            <a:pPr defTabSz="4389219"/>
            <a:r>
              <a:rPr lang="en-US" sz="3200">
                <a:latin typeface="Trebuchet MS" pitchFamily="34" charset="0"/>
              </a:rPr>
              <a:t>Use it to create your presentation. Then send</a:t>
            </a:r>
            <a:r>
              <a:rPr lang="en-US" sz="3200" baseline="0">
                <a:latin typeface="Trebuchet MS" pitchFamily="34" charset="0"/>
              </a:rPr>
              <a:t> it </a:t>
            </a:r>
            <a:r>
              <a:rPr lang="en-US" sz="3200">
                <a:latin typeface="Trebuchet MS" pitchFamily="34" charset="0"/>
              </a:rPr>
              <a:t>to </a:t>
            </a:r>
            <a:r>
              <a:rPr lang="en-US" sz="3200" b="1">
                <a:latin typeface="Trebuchet MS" pitchFamily="34" charset="0"/>
              </a:rPr>
              <a:t>PosterPresentations.com</a:t>
            </a:r>
            <a:r>
              <a:rPr lang="en-US" sz="3200">
                <a:latin typeface="Trebuchet MS" pitchFamily="34" charset="0"/>
              </a:rPr>
              <a:t> for premium quality, same day affordable printing.</a:t>
            </a:r>
            <a:br>
              <a:rPr lang="en-US" sz="3200">
                <a:latin typeface="Trebuchet MS" pitchFamily="34" charset="0"/>
              </a:rPr>
            </a:br>
            <a:endParaRPr lang="en-US" sz="3200">
              <a:latin typeface="Trebuchet MS" pitchFamily="34" charset="0"/>
            </a:endParaRPr>
          </a:p>
          <a:p>
            <a:pPr defTabSz="4389219"/>
            <a:r>
              <a:rPr lang="en-US" sz="3200">
                <a:latin typeface="Trebuchet MS" pitchFamily="34" charset="0"/>
              </a:rPr>
              <a:t>We provide a series of </a:t>
            </a:r>
            <a:r>
              <a:rPr lang="en-US" sz="3200" b="1">
                <a:latin typeface="Trebuchet MS" pitchFamily="34" charset="0"/>
              </a:rPr>
              <a:t>online tutorials</a:t>
            </a:r>
            <a:r>
              <a:rPr lang="en-US" sz="3200">
                <a:latin typeface="Trebuchet MS" pitchFamily="34" charset="0"/>
              </a:rPr>
              <a:t> that will guide you through the poster design process and answer your poster production questions. </a:t>
            </a:r>
          </a:p>
          <a:p>
            <a:pPr defTabSz="4389219"/>
            <a:endParaRPr lang="en-US" sz="3200">
              <a:latin typeface="Trebuchet MS" pitchFamily="34" charset="0"/>
            </a:endParaRPr>
          </a:p>
          <a:p>
            <a:pPr defTabSz="4389219"/>
            <a:r>
              <a:rPr lang="en-US" sz="3200">
                <a:latin typeface="Trebuchet MS" pitchFamily="34" charset="0"/>
              </a:rPr>
              <a:t>View our online</a:t>
            </a:r>
            <a:r>
              <a:rPr lang="en-US" sz="3200" baseline="0">
                <a:latin typeface="Trebuchet MS" pitchFamily="34" charset="0"/>
              </a:rPr>
              <a:t> tutorials at:</a:t>
            </a:r>
            <a:br>
              <a:rPr lang="en-US" sz="3200">
                <a:latin typeface="Trebuchet MS" pitchFamily="34" charset="0"/>
              </a:rPr>
            </a:br>
            <a:r>
              <a:rPr lang="en-US" sz="3200">
                <a:solidFill>
                  <a:srgbClr val="FFFF00"/>
                </a:solidFill>
                <a:latin typeface="Trebuchet MS" pitchFamily="34" charset="0"/>
              </a:rPr>
              <a:t> http://bit.ly/Poster_creation_help </a:t>
            </a:r>
            <a:br>
              <a:rPr lang="en-US" sz="3200">
                <a:latin typeface="Trebuchet MS" pitchFamily="34" charset="0"/>
              </a:rPr>
            </a:br>
            <a:r>
              <a:rPr lang="en-US" sz="3200">
                <a:latin typeface="Trebuchet MS" pitchFamily="34" charset="0"/>
              </a:rPr>
              <a:t>(copy</a:t>
            </a:r>
            <a:r>
              <a:rPr lang="en-US" sz="3200" baseline="0">
                <a:latin typeface="Trebuchet MS" pitchFamily="34" charset="0"/>
              </a:rPr>
              <a:t> and paste the link into your web browser).</a:t>
            </a:r>
          </a:p>
          <a:p>
            <a:pPr defTabSz="4389219"/>
            <a:endParaRPr lang="en-US" sz="3200">
              <a:latin typeface="Trebuchet MS" pitchFamily="34" charset="0"/>
            </a:endParaRPr>
          </a:p>
          <a:p>
            <a:pPr defTabSz="4389219"/>
            <a:r>
              <a:rPr lang="en-US" sz="3200">
                <a:latin typeface="Trebuchet MS" pitchFamily="34" charset="0"/>
              </a:rPr>
              <a:t>For assistance and to order your printed poster</a:t>
            </a:r>
            <a:r>
              <a:rPr lang="en-US" sz="3200">
                <a:solidFill>
                  <a:schemeClr val="bg1"/>
                </a:solidFill>
                <a:latin typeface="Trebuchet MS" pitchFamily="34" charset="0"/>
              </a:rPr>
              <a:t> call </a:t>
            </a:r>
            <a:r>
              <a:rPr lang="en-US" sz="3200" b="1">
                <a:solidFill>
                  <a:srgbClr val="FFFF00"/>
                </a:solidFill>
                <a:latin typeface="Trebuchet MS" pitchFamily="34" charset="0"/>
              </a:rPr>
              <a:t>PosterPresentations.com</a:t>
            </a:r>
            <a:r>
              <a:rPr lang="en-US" sz="3200">
                <a:solidFill>
                  <a:srgbClr val="FFFF00"/>
                </a:solidFill>
                <a:latin typeface="Trebuchet MS" pitchFamily="34" charset="0"/>
              </a:rPr>
              <a:t> </a:t>
            </a:r>
            <a:r>
              <a:rPr lang="en-US" sz="3200">
                <a:latin typeface="Trebuchet MS" pitchFamily="34" charset="0"/>
              </a:rPr>
              <a:t>at </a:t>
            </a:r>
            <a:r>
              <a:rPr lang="en-US" sz="4000" b="1">
                <a:solidFill>
                  <a:srgbClr val="FFFF00"/>
                </a:solidFill>
                <a:latin typeface="Trebuchet MS" pitchFamily="34" charset="0"/>
              </a:rPr>
              <a:t>1.866.649.3004</a:t>
            </a:r>
          </a:p>
          <a:p>
            <a:pPr defTabSz="4389219"/>
            <a:endParaRPr lang="en-US" sz="4000" b="1">
              <a:solidFill>
                <a:srgbClr val="FFFF00"/>
              </a:solidFill>
              <a:latin typeface="Trebuchet MS" pitchFamily="34" charset="0"/>
            </a:endParaRPr>
          </a:p>
          <a:p>
            <a:pPr defTabSz="4389219"/>
            <a:endParaRPr lang="en-US" sz="4000" b="1">
              <a:solidFill>
                <a:srgbClr val="FFFF00"/>
              </a:solidFill>
              <a:latin typeface="Trebuchet MS" pitchFamily="34" charset="0"/>
            </a:endParaRPr>
          </a:p>
          <a:p>
            <a:pPr algn="ctr"/>
            <a:r>
              <a:rPr lang="en-US" sz="4400" b="1">
                <a:solidFill>
                  <a:schemeClr val="bg1"/>
                </a:solidFill>
                <a:latin typeface="Trebuchet MS" pitchFamily="34" charset="0"/>
              </a:rPr>
              <a:t>Object Placeholders</a:t>
            </a:r>
          </a:p>
          <a:p>
            <a:pPr algn="ctr"/>
            <a:endParaRPr lang="en-US" sz="4400" b="1">
              <a:solidFill>
                <a:schemeClr val="bg1"/>
              </a:solidFill>
              <a:latin typeface="Trebuchet MS" pitchFamily="34" charset="0"/>
            </a:endParaRPr>
          </a:p>
          <a:p>
            <a:pPr defTabSz="4389219"/>
            <a:r>
              <a:rPr lang="en-US" sz="3200">
                <a:latin typeface="Trebuchet MS" pitchFamily="34" charset="0"/>
              </a:rPr>
              <a:t>Use the placeholders provided below to add new elements to your poster:</a:t>
            </a:r>
            <a:r>
              <a:rPr lang="en-US" sz="3200" baseline="0">
                <a:latin typeface="Trebuchet MS" pitchFamily="34" charset="0"/>
              </a:rPr>
              <a:t> </a:t>
            </a:r>
            <a:r>
              <a:rPr lang="en-US" sz="3200">
                <a:latin typeface="Trebuchet MS" pitchFamily="34" charset="0"/>
              </a:rPr>
              <a:t>Drag a placeholder onto the</a:t>
            </a:r>
            <a:r>
              <a:rPr lang="en-US" sz="3200" baseline="0">
                <a:latin typeface="Trebuchet MS" pitchFamily="34" charset="0"/>
              </a:rPr>
              <a:t> poster area,</a:t>
            </a:r>
            <a:r>
              <a:rPr lang="en-US" sz="3200">
                <a:latin typeface="Trebuchet MS" pitchFamily="34" charset="0"/>
              </a:rPr>
              <a:t> size it, and click it to edit.</a:t>
            </a:r>
          </a:p>
          <a:p>
            <a:pPr defTabSz="4389219"/>
            <a:endParaRPr lang="en-US" sz="3200">
              <a:latin typeface="Trebuchet MS" pitchFamily="34" charset="0"/>
            </a:endParaRPr>
          </a:p>
          <a:p>
            <a:pPr defTabSz="4389219"/>
            <a:r>
              <a:rPr lang="en-US" sz="3200" b="1">
                <a:solidFill>
                  <a:srgbClr val="FFFF00"/>
                </a:solidFill>
                <a:latin typeface="Trebuchet MS" pitchFamily="34" charset="0"/>
              </a:rPr>
              <a:t>Section Header placeholder</a:t>
            </a:r>
          </a:p>
          <a:p>
            <a:pPr defTabSz="4389219"/>
            <a:r>
              <a:rPr lang="en-US" sz="3200">
                <a:latin typeface="Trebuchet MS" pitchFamily="34" charset="0"/>
              </a:rPr>
              <a:t>Move</a:t>
            </a:r>
            <a:r>
              <a:rPr lang="en-US" sz="3200" baseline="0">
                <a:latin typeface="Trebuchet MS" pitchFamily="34" charset="0"/>
              </a:rPr>
              <a:t> this preformatted section header placeholder to the poster area to add another section header. Use section headers to separate topics or concepts within your presentation. </a:t>
            </a:r>
          </a:p>
          <a:p>
            <a:pPr defTabSz="4389219"/>
            <a:endParaRPr lang="en-US" sz="3200" baseline="0">
              <a:latin typeface="Trebuchet MS" pitchFamily="34" charset="0"/>
            </a:endParaRPr>
          </a:p>
          <a:p>
            <a:pPr defTabSz="4389219"/>
            <a:endParaRPr lang="en-US" sz="3200">
              <a:latin typeface="Trebuchet MS" pitchFamily="34" charset="0"/>
            </a:endParaRPr>
          </a:p>
          <a:p>
            <a:pPr defTabSz="4389219"/>
            <a:endParaRPr lang="en-US" sz="3200" b="1">
              <a:solidFill>
                <a:srgbClr val="FFFF00"/>
              </a:solidFill>
              <a:latin typeface="Trebuchet MS" pitchFamily="34" charset="0"/>
            </a:endParaRPr>
          </a:p>
          <a:p>
            <a:pPr defTabSz="4389219"/>
            <a:r>
              <a:rPr lang="en-US" sz="3200" b="1">
                <a:solidFill>
                  <a:srgbClr val="FFFF00"/>
                </a:solidFill>
                <a:latin typeface="Trebuchet MS" pitchFamily="34" charset="0"/>
              </a:rPr>
              <a:t>Text placeholder</a:t>
            </a:r>
          </a:p>
          <a:p>
            <a:pPr defTabSz="4389219"/>
            <a:r>
              <a:rPr lang="en-US" sz="3200" baseline="0">
                <a:latin typeface="Trebuchet MS" pitchFamily="34" charset="0"/>
              </a:rPr>
              <a:t>Move this preformatted text placeholder to the poster to add a new body of text.</a:t>
            </a:r>
          </a:p>
          <a:p>
            <a:pPr defTabSz="4389219"/>
            <a:endParaRPr lang="en-US" sz="3200" baseline="0">
              <a:latin typeface="Trebuchet MS" pitchFamily="34" charset="0"/>
            </a:endParaRPr>
          </a:p>
          <a:p>
            <a:pPr defTabSz="4389219"/>
            <a:endParaRPr lang="en-US" sz="3200" baseline="0">
              <a:latin typeface="Trebuchet MS" pitchFamily="34" charset="0"/>
            </a:endParaRPr>
          </a:p>
          <a:p>
            <a:pPr defTabSz="4389219"/>
            <a:endParaRPr lang="en-US" sz="3200" baseline="0">
              <a:latin typeface="Trebuchet MS" pitchFamily="34" charset="0"/>
            </a:endParaRPr>
          </a:p>
          <a:p>
            <a:pPr defTabSz="4389219"/>
            <a:endParaRPr lang="en-US" sz="3200" b="1" baseline="0">
              <a:solidFill>
                <a:srgbClr val="FFFF00"/>
              </a:solidFill>
              <a:latin typeface="Trebuchet MS" pitchFamily="34" charset="0"/>
            </a:endParaRPr>
          </a:p>
          <a:p>
            <a:pPr defTabSz="4389219"/>
            <a:r>
              <a:rPr lang="en-US" sz="3200" b="1" baseline="0">
                <a:solidFill>
                  <a:srgbClr val="FFFF00"/>
                </a:solidFill>
                <a:latin typeface="Trebuchet MS" pitchFamily="34" charset="0"/>
              </a:rPr>
              <a:t>Picture placeholder</a:t>
            </a:r>
          </a:p>
          <a:p>
            <a:pPr defTabSz="4389219"/>
            <a:r>
              <a:rPr lang="en-US" sz="3200" baseline="0">
                <a:latin typeface="Trebuchet MS" pitchFamily="34" charset="0"/>
              </a:rPr>
              <a:t>Move this graphic placeholder onto your poster, size it first, and then click it to add a picture to the poster.</a:t>
            </a:r>
          </a:p>
          <a:p>
            <a:pPr defTabSz="4389219"/>
            <a:endParaRPr lang="en-US" sz="3200" baseline="0">
              <a:latin typeface="Trebuchet MS" pitchFamily="34" charset="0"/>
            </a:endParaRPr>
          </a:p>
          <a:p>
            <a:pPr defTabSz="4389219"/>
            <a:endParaRPr lang="en-US" sz="3200" baseline="0">
              <a:latin typeface="Trebuchet MS" pitchFamily="34" charset="0"/>
            </a:endParaRPr>
          </a:p>
          <a:p>
            <a:pPr defTabSz="4389219"/>
            <a:endParaRPr lang="en-US" sz="3200" baseline="0">
              <a:latin typeface="Trebuchet MS" pitchFamily="34" charset="0"/>
            </a:endParaRPr>
          </a:p>
          <a:p>
            <a:pPr defTabSz="4389219"/>
            <a:endParaRPr lang="en-US" sz="3200" baseline="0">
              <a:latin typeface="Trebuchet MS" pitchFamily="34" charset="0"/>
            </a:endParaRPr>
          </a:p>
          <a:p>
            <a:pPr defTabSz="4389219"/>
            <a:endParaRPr lang="en-US" sz="3200" baseline="0">
              <a:latin typeface="Trebuchet MS" pitchFamily="34" charset="0"/>
            </a:endParaRPr>
          </a:p>
          <a:p>
            <a:pPr defTabSz="4389219"/>
            <a:endParaRPr lang="en-US" sz="3200" baseline="0">
              <a:latin typeface="Trebuchet MS" pitchFamily="34" charset="0"/>
            </a:endParaRPr>
          </a:p>
          <a:p>
            <a:pPr defTabSz="4389219"/>
            <a:endParaRPr lang="en-US" sz="3200" baseline="0">
              <a:latin typeface="Trebuchet MS" pitchFamily="34" charset="0"/>
            </a:endParaRPr>
          </a:p>
          <a:p>
            <a:pPr defTabSz="4389219"/>
            <a:endParaRPr lang="en-US" sz="3200" baseline="0">
              <a:latin typeface="Trebuchet MS" pitchFamily="34" charset="0"/>
            </a:endParaRPr>
          </a:p>
          <a:p>
            <a:pPr defTabSz="4389219"/>
            <a:endParaRPr lang="en-US" sz="3200" baseline="0">
              <a:latin typeface="Trebuchet MS" pitchFamily="34" charset="0"/>
            </a:endParaRPr>
          </a:p>
          <a:p>
            <a:pPr defTabSz="4389219"/>
            <a:endParaRPr lang="en-US" sz="3200" baseline="0">
              <a:latin typeface="Trebuchet MS" pitchFamily="34" charset="0"/>
            </a:endParaRPr>
          </a:p>
          <a:p>
            <a:pPr defTabSz="4389219"/>
            <a:endParaRPr lang="en-US" sz="3200" baseline="0">
              <a:latin typeface="Trebuchet MS" pitchFamily="34" charset="0"/>
            </a:endParaRPr>
          </a:p>
          <a:p>
            <a:pPr algn="ctr"/>
            <a:endParaRPr lang="en-US" sz="4400" b="1">
              <a:solidFill>
                <a:schemeClr val="bg1"/>
              </a:solidFill>
              <a:latin typeface="Trebuchet MS" pitchFamily="34" charset="0"/>
            </a:endParaRPr>
          </a:p>
          <a:p>
            <a:pPr algn="ctr"/>
            <a:endParaRPr lang="en-US" sz="4400" b="1">
              <a:solidFill>
                <a:schemeClr val="bg1"/>
              </a:solidFill>
              <a:latin typeface="Trebuchet MS" pitchFamily="34" charset="0"/>
            </a:endParaRPr>
          </a:p>
          <a:p>
            <a:pPr algn="ctr"/>
            <a:endParaRPr lang="en-US" sz="4400" b="1">
              <a:solidFill>
                <a:schemeClr val="bg1"/>
              </a:solidFill>
              <a:latin typeface="Trebuchet MS" pitchFamily="34" charset="0"/>
            </a:endParaRPr>
          </a:p>
          <a:p>
            <a:pPr algn="ctr"/>
            <a:endParaRPr lang="en-US" sz="4400" b="1">
              <a:solidFill>
                <a:schemeClr val="bg1"/>
              </a:solidFill>
              <a:latin typeface="Trebuchet MS" pitchFamily="34" charset="0"/>
            </a:endParaRPr>
          </a:p>
          <a:p>
            <a:pPr defTabSz="4389219"/>
            <a:endParaRPr lang="en-US" sz="3200">
              <a:latin typeface="Trebuchet MS" pitchFamily="34" charset="0"/>
            </a:endParaRPr>
          </a:p>
          <a:p>
            <a:pPr algn="ctr"/>
            <a:endParaRPr lang="en-US" sz="3200" b="1">
              <a:solidFill>
                <a:schemeClr val="bg1"/>
              </a:solidFill>
              <a:latin typeface="Trebuchet MS" pitchFamily="34" charset="0"/>
            </a:endParaRPr>
          </a:p>
          <a:p>
            <a:pPr defTabSz="4389219"/>
            <a:endParaRPr lang="en-US" sz="3200" b="1">
              <a:solidFill>
                <a:srgbClr val="FFFF00"/>
              </a:solidFill>
              <a:latin typeface="Trebuchet MS" pitchFamily="34" charset="0"/>
            </a:endParaRPr>
          </a:p>
          <a:p>
            <a:pPr algn="ctr"/>
            <a:endParaRPr lang="en-US" sz="4400" b="1">
              <a:latin typeface="Trebuchet MS" pitchFamily="34" charset="0"/>
            </a:endParaRPr>
          </a:p>
        </p:txBody>
      </p:sp>
      <p:sp>
        <p:nvSpPr>
          <p:cNvPr id="7" name="Rectangle 36"/>
          <p:cNvSpPr>
            <a:spLocks noChangeArrowheads="1"/>
          </p:cNvSpPr>
          <p:nvPr/>
        </p:nvSpPr>
        <p:spPr bwMode="auto">
          <a:xfrm>
            <a:off x="0" y="-1"/>
            <a:ext cx="43891200" cy="4371975"/>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a:p>
        </p:txBody>
      </p:sp>
      <p:sp>
        <p:nvSpPr>
          <p:cNvPr id="9" name="Rectangle 9"/>
          <p:cNvSpPr>
            <a:spLocks noChangeArrowheads="1"/>
          </p:cNvSpPr>
          <p:nvPr/>
        </p:nvSpPr>
        <p:spPr bwMode="auto">
          <a:xfrm flipV="1">
            <a:off x="0" y="4371975"/>
            <a:ext cx="43891200" cy="433386"/>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baseline="-25000"/>
          </a:p>
        </p:txBody>
      </p:sp>
      <p:sp>
        <p:nvSpPr>
          <p:cNvPr id="10" name="Text Box 14"/>
          <p:cNvSpPr txBox="1">
            <a:spLocks noChangeArrowheads="1"/>
          </p:cNvSpPr>
          <p:nvPr/>
        </p:nvSpPr>
        <p:spPr bwMode="auto">
          <a:xfrm>
            <a:off x="819153"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a:solidFill>
                  <a:schemeClr val="bg1">
                    <a:lumMod val="75000"/>
                  </a:schemeClr>
                </a:solidFill>
                <a:latin typeface="Arial" charset="0"/>
              </a:rPr>
              <a:t>RESEARCH POSTER PRESENTATION DESIGN © 2011</a:t>
            </a:r>
          </a:p>
          <a:p>
            <a:pPr eaLnBrk="0" hangingPunct="0">
              <a:lnSpc>
                <a:spcPct val="65000"/>
              </a:lnSpc>
              <a:spcBef>
                <a:spcPct val="50000"/>
              </a:spcBef>
              <a:defRPr/>
            </a:pPr>
            <a:r>
              <a:rPr lang="en-US" sz="1100" b="1">
                <a:solidFill>
                  <a:schemeClr val="bg1">
                    <a:lumMod val="75000"/>
                  </a:schemeClr>
                </a:solidFill>
                <a:latin typeface="Arial" charset="0"/>
              </a:rPr>
              <a:t>www.PosterPresentations.com</a:t>
            </a:r>
          </a:p>
        </p:txBody>
      </p:sp>
      <p:sp>
        <p:nvSpPr>
          <p:cNvPr id="15" name="Rectangle 35"/>
          <p:cNvSpPr>
            <a:spLocks noChangeArrowheads="1"/>
          </p:cNvSpPr>
          <p:nvPr/>
        </p:nvSpPr>
        <p:spPr bwMode="auto">
          <a:xfrm>
            <a:off x="33175576" y="5257799"/>
            <a:ext cx="10201272" cy="26746200"/>
          </a:xfrm>
          <a:prstGeom prst="rect">
            <a:avLst/>
          </a:prstGeom>
          <a:ln>
            <a:solidFill>
              <a:schemeClr val="accent5">
                <a:lumMod val="50000"/>
              </a:schemeClr>
            </a:solidFill>
            <a:headEnd/>
            <a:tailEnd/>
          </a:ln>
        </p:spPr>
        <p:style>
          <a:lnRef idx="2">
            <a:schemeClr val="accent1"/>
          </a:lnRef>
          <a:fillRef idx="1">
            <a:schemeClr val="lt1"/>
          </a:fillRef>
          <a:effectRef idx="0">
            <a:schemeClr val="accent1"/>
          </a:effectRef>
          <a:fontRef idx="minor">
            <a:schemeClr val="dk1"/>
          </a:fontRef>
        </p:style>
        <p:txBody>
          <a:bodyPr wrap="none" lIns="91436" tIns="45717" rIns="91436" bIns="45717" anchor="ctr"/>
          <a:lstStyle/>
          <a:p>
            <a:pPr>
              <a:defRPr/>
            </a:pPr>
            <a:endParaRPr lang="en-US"/>
          </a:p>
        </p:txBody>
      </p:sp>
      <p:sp>
        <p:nvSpPr>
          <p:cNvPr id="16" name="Rectangle 33"/>
          <p:cNvSpPr>
            <a:spLocks noChangeArrowheads="1"/>
          </p:cNvSpPr>
          <p:nvPr/>
        </p:nvSpPr>
        <p:spPr bwMode="auto">
          <a:xfrm>
            <a:off x="11233151" y="5257800"/>
            <a:ext cx="21428073" cy="26746200"/>
          </a:xfrm>
          <a:prstGeom prst="rect">
            <a:avLst/>
          </a:prstGeom>
          <a:ln>
            <a:solidFill>
              <a:schemeClr val="accent5">
                <a:lumMod val="50000"/>
              </a:schemeClr>
            </a:solidFill>
            <a:headEnd/>
            <a:tailEnd/>
          </a:ln>
        </p:spPr>
        <p:style>
          <a:lnRef idx="2">
            <a:schemeClr val="accent1"/>
          </a:lnRef>
          <a:fillRef idx="1">
            <a:schemeClr val="lt1"/>
          </a:fillRef>
          <a:effectRef idx="0">
            <a:schemeClr val="accent1"/>
          </a:effectRef>
          <a:fontRef idx="minor">
            <a:schemeClr val="dk1"/>
          </a:fontRef>
        </p:style>
        <p:txBody>
          <a:bodyPr wrap="none" lIns="91436" tIns="45717" rIns="91436" bIns="45717" anchor="ctr"/>
          <a:lstStyle/>
          <a:p>
            <a:pPr>
              <a:defRPr/>
            </a:pPr>
            <a:endParaRPr lang="en-US"/>
          </a:p>
        </p:txBody>
      </p:sp>
      <p:sp>
        <p:nvSpPr>
          <p:cNvPr id="25" name="Rectangle 33"/>
          <p:cNvSpPr>
            <a:spLocks noChangeArrowheads="1"/>
          </p:cNvSpPr>
          <p:nvPr/>
        </p:nvSpPr>
        <p:spPr bwMode="auto">
          <a:xfrm>
            <a:off x="514352" y="5267324"/>
            <a:ext cx="10204447" cy="26736675"/>
          </a:xfrm>
          <a:prstGeom prst="rect">
            <a:avLst/>
          </a:prstGeom>
          <a:ln>
            <a:solidFill>
              <a:schemeClr val="accent5">
                <a:lumMod val="50000"/>
              </a:schemeClr>
            </a:solidFill>
            <a:headEnd/>
            <a:tailEnd/>
          </a:ln>
        </p:spPr>
        <p:style>
          <a:lnRef idx="2">
            <a:schemeClr val="accent1"/>
          </a:lnRef>
          <a:fillRef idx="1">
            <a:schemeClr val="lt1"/>
          </a:fillRef>
          <a:effectRef idx="0">
            <a:schemeClr val="accent1"/>
          </a:effectRef>
          <a:fontRef idx="minor">
            <a:schemeClr val="dk1"/>
          </a:fontRef>
        </p:style>
        <p:txBody>
          <a:bodyPr wrap="none" lIns="91436" tIns="45717" rIns="91436" bIns="45717" anchor="ctr"/>
          <a:lstStyle/>
          <a:p>
            <a:pPr>
              <a:defRPr/>
            </a:pPr>
            <a:endParaRPr lang="en-US"/>
          </a:p>
        </p:txBody>
      </p:sp>
      <p:sp>
        <p:nvSpPr>
          <p:cNvPr id="34" name="Rectangle 33"/>
          <p:cNvSpPr/>
          <p:nvPr/>
        </p:nvSpPr>
        <p:spPr>
          <a:xfrm>
            <a:off x="-10704083" y="21835110"/>
            <a:ext cx="10018560" cy="7772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rtlCol="0" anchor="ctr"/>
          <a:lstStyle/>
          <a:p>
            <a:pPr algn="ctr"/>
            <a:endParaRPr lang="en-US"/>
          </a:p>
        </p:txBody>
      </p:sp>
      <p:grpSp>
        <p:nvGrpSpPr>
          <p:cNvPr id="28" name="Group 27"/>
          <p:cNvGrpSpPr/>
          <p:nvPr/>
        </p:nvGrpSpPr>
        <p:grpSpPr>
          <a:xfrm>
            <a:off x="-10723375" y="12261715"/>
            <a:ext cx="10049040" cy="14924"/>
            <a:chOff x="-10723375" y="12261715"/>
            <a:chExt cx="10049040" cy="14924"/>
          </a:xfrm>
        </p:grpSpPr>
        <p:cxnSp>
          <p:nvCxnSpPr>
            <p:cNvPr id="38" name="Straight Connector 37"/>
            <p:cNvCxnSpPr/>
            <p:nvPr/>
          </p:nvCxnSpPr>
          <p:spPr>
            <a:xfrm>
              <a:off x="-10723375" y="12261715"/>
              <a:ext cx="1004904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0723375" y="12275051"/>
              <a:ext cx="1004904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42" name="Picture 2"/>
          <p:cNvPicPr>
            <a:picLocks noChangeAspect="1" noChangeArrowheads="1"/>
          </p:cNvPicPr>
          <p:nvPr/>
        </p:nvPicPr>
        <p:blipFill>
          <a:blip r:embed="rId3" cstate="print"/>
          <a:srcRect/>
          <a:stretch>
            <a:fillRect/>
          </a:stretch>
        </p:blipFill>
        <p:spPr bwMode="auto">
          <a:xfrm>
            <a:off x="47662966" y="13118821"/>
            <a:ext cx="590550" cy="438150"/>
          </a:xfrm>
          <a:prstGeom prst="rect">
            <a:avLst/>
          </a:prstGeom>
          <a:noFill/>
          <a:ln w="9525">
            <a:solidFill>
              <a:schemeClr val="tx1"/>
            </a:solidFill>
            <a:miter lim="800000"/>
            <a:headEnd/>
            <a:tailEnd/>
          </a:ln>
          <a:effectLst/>
        </p:spPr>
      </p:pic>
      <p:sp>
        <p:nvSpPr>
          <p:cNvPr id="44" name="TextBox 43"/>
          <p:cNvSpPr txBox="1"/>
          <p:nvPr/>
        </p:nvSpPr>
        <p:spPr>
          <a:xfrm>
            <a:off x="44674430" y="30040436"/>
            <a:ext cx="9160286" cy="2585317"/>
          </a:xfrm>
          <a:prstGeom prst="rect">
            <a:avLst/>
          </a:prstGeom>
          <a:noFill/>
        </p:spPr>
        <p:txBody>
          <a:bodyPr wrap="square" lIns="91436" tIns="45717" rIns="91436" bIns="45717" rtlCol="0">
            <a:spAutoFit/>
          </a:bodyPr>
          <a:lstStyle/>
          <a:p>
            <a:r>
              <a:rPr lang="en-US" sz="4400">
                <a:solidFill>
                  <a:schemeClr val="bg1"/>
                </a:solidFill>
              </a:rPr>
              <a:t>© 2011 PosterPresentations.com</a:t>
            </a:r>
            <a:br>
              <a:rPr lang="en-US" sz="4400">
                <a:solidFill>
                  <a:schemeClr val="bg1"/>
                </a:solidFill>
              </a:rPr>
            </a:br>
            <a:r>
              <a:rPr lang="en-US" sz="4400">
                <a:solidFill>
                  <a:schemeClr val="bg1"/>
                </a:solidFill>
              </a:rPr>
              <a:t>    </a:t>
            </a:r>
            <a:r>
              <a:rPr lang="en-US" sz="3700">
                <a:solidFill>
                  <a:schemeClr val="bg1"/>
                </a:solidFill>
              </a:rPr>
              <a:t>2117 Fourth Street ,</a:t>
            </a:r>
            <a:r>
              <a:rPr lang="en-US" sz="3700" baseline="0">
                <a:solidFill>
                  <a:schemeClr val="bg1"/>
                </a:solidFill>
              </a:rPr>
              <a:t> Unit C</a:t>
            </a:r>
            <a:br>
              <a:rPr lang="en-US" sz="3700" baseline="0">
                <a:solidFill>
                  <a:schemeClr val="bg1"/>
                </a:solidFill>
              </a:rPr>
            </a:br>
            <a:r>
              <a:rPr lang="en-US" sz="3700" baseline="0">
                <a:solidFill>
                  <a:schemeClr val="bg1"/>
                </a:solidFill>
              </a:rPr>
              <a:t>    Berkeley CA 94710</a:t>
            </a:r>
            <a:br>
              <a:rPr lang="en-US" sz="3700" baseline="0">
                <a:solidFill>
                  <a:schemeClr val="bg1"/>
                </a:solidFill>
              </a:rPr>
            </a:br>
            <a:r>
              <a:rPr lang="en-US" sz="3700" baseline="0">
                <a:solidFill>
                  <a:schemeClr val="bg1"/>
                </a:solidFill>
              </a:rPr>
              <a:t>    </a:t>
            </a:r>
            <a:r>
              <a:rPr lang="en-US" sz="3700" b="1" baseline="0">
                <a:solidFill>
                  <a:srgbClr val="FFFF00"/>
                </a:solidFill>
              </a:rPr>
              <a:t>posterpresenter@gmail.com</a:t>
            </a:r>
            <a:endParaRPr lang="en-US" sz="4400" b="1">
              <a:solidFill>
                <a:srgbClr val="FFFF00"/>
              </a:solidFill>
            </a:endParaRPr>
          </a:p>
        </p:txBody>
      </p:sp>
      <p:grpSp>
        <p:nvGrpSpPr>
          <p:cNvPr id="40" name="Group 39"/>
          <p:cNvGrpSpPr/>
          <p:nvPr/>
        </p:nvGrpSpPr>
        <p:grpSpPr>
          <a:xfrm>
            <a:off x="-10594081" y="31579427"/>
            <a:ext cx="9771398" cy="1392688"/>
            <a:chOff x="44242388" y="28054064"/>
            <a:chExt cx="9771398" cy="1392688"/>
          </a:xfrm>
        </p:grpSpPr>
        <p:sp>
          <p:nvSpPr>
            <p:cNvPr id="35" name="Rounded Rectangle 34"/>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7" descr="http://t2.gstatic.com/images?q=tbn:ANd9GcR4APHC6TT9w54M2zn_pvCiBxUNcspYPoVxirLRphBoJabfSvu7zw">
              <a:hlinkClick r:id="rId4"/>
            </p:cNvPr>
            <p:cNvPicPr>
              <a:picLocks noChangeAspect="1" noChangeArrowheads="1"/>
            </p:cNvPicPr>
            <p:nvPr userDrawn="1"/>
          </p:nvPicPr>
          <p:blipFill>
            <a:blip r:embed="rId5"/>
            <a:srcRect/>
            <a:stretch>
              <a:fillRect/>
            </a:stretch>
          </p:blipFill>
          <p:spPr bwMode="auto">
            <a:xfrm>
              <a:off x="44341112" y="28126635"/>
              <a:ext cx="914400" cy="914400"/>
            </a:xfrm>
            <a:prstGeom prst="rect">
              <a:avLst/>
            </a:prstGeom>
            <a:noFill/>
          </p:spPr>
        </p:pic>
        <p:sp>
          <p:nvSpPr>
            <p:cNvPr id="33" name="TextBox 32"/>
            <p:cNvSpPr txBox="1"/>
            <p:nvPr userDrawn="1"/>
          </p:nvSpPr>
          <p:spPr>
            <a:xfrm>
              <a:off x="45342598" y="28154090"/>
              <a:ext cx="8671188" cy="1292662"/>
            </a:xfrm>
            <a:prstGeom prst="rect">
              <a:avLst/>
            </a:prstGeom>
            <a:noFill/>
          </p:spPr>
          <p:txBody>
            <a:bodyPr wrap="square" rtlCol="0">
              <a:spAutoFit/>
            </a:bodyPr>
            <a:lstStyle/>
            <a:p>
              <a:r>
                <a:rPr lang="en-US" sz="2600">
                  <a:solidFill>
                    <a:schemeClr val="tx2"/>
                  </a:solidFill>
                  <a:latin typeface="Trebuchet MS" pitchFamily="34" charset="0"/>
                </a:rPr>
                <a:t>Student</a:t>
              </a:r>
              <a:r>
                <a:rPr lang="en-US" sz="2600" baseline="0">
                  <a:solidFill>
                    <a:schemeClr val="tx2"/>
                  </a:solidFill>
                  <a:latin typeface="Trebuchet MS" pitchFamily="34" charset="0"/>
                </a:rPr>
                <a:t> discounts are available on our </a:t>
              </a:r>
              <a:r>
                <a:rPr lang="en-US" sz="2600" baseline="0" err="1">
                  <a:solidFill>
                    <a:schemeClr val="tx2"/>
                  </a:solidFill>
                  <a:latin typeface="Trebuchet MS" pitchFamily="34" charset="0"/>
                </a:rPr>
                <a:t>Facebook</a:t>
              </a:r>
              <a:r>
                <a:rPr lang="en-US" sz="2600" baseline="0">
                  <a:solidFill>
                    <a:schemeClr val="tx2"/>
                  </a:solidFill>
                  <a:latin typeface="Trebuchet MS" pitchFamily="34" charset="0"/>
                </a:rPr>
                <a:t> page.</a:t>
              </a:r>
              <a:br>
                <a:rPr lang="en-US" sz="2600" baseline="0">
                  <a:solidFill>
                    <a:schemeClr val="tx2"/>
                  </a:solidFill>
                  <a:latin typeface="Trebuchet MS" pitchFamily="34" charset="0"/>
                </a:rPr>
              </a:br>
              <a:r>
                <a:rPr lang="en-US" sz="2600" baseline="0">
                  <a:solidFill>
                    <a:schemeClr val="tx2"/>
                  </a:solidFill>
                  <a:latin typeface="Trebuchet MS" pitchFamily="34" charset="0"/>
                </a:rPr>
                <a:t>Go to </a:t>
              </a:r>
              <a:r>
                <a:rPr lang="en-US" sz="2600" u="sng" baseline="0">
                  <a:solidFill>
                    <a:schemeClr val="tx2"/>
                  </a:solidFill>
                  <a:latin typeface="Trebuchet MS" pitchFamily="34" charset="0"/>
                </a:rPr>
                <a:t>PosterPresentations.com</a:t>
              </a:r>
              <a:r>
                <a:rPr lang="en-US" sz="2600" baseline="0">
                  <a:solidFill>
                    <a:schemeClr val="tx2"/>
                  </a:solidFill>
                  <a:latin typeface="Trebuchet MS" pitchFamily="34" charset="0"/>
                </a:rPr>
                <a:t> and click on the FB icon. </a:t>
              </a:r>
              <a:br>
                <a:rPr lang="en-US" sz="2600" baseline="0">
                  <a:solidFill>
                    <a:schemeClr val="tx2"/>
                  </a:solidFill>
                  <a:latin typeface="Trebuchet MS" pitchFamily="34" charset="0"/>
                </a:rPr>
              </a:br>
              <a:endParaRPr lang="en-US" sz="2600">
                <a:solidFill>
                  <a:schemeClr val="tx2"/>
                </a:solidFill>
                <a:latin typeface="Trebuchet MS" pitchFamily="34" charset="0"/>
              </a:endParaRPr>
            </a:p>
          </p:txBody>
        </p:sp>
      </p:grpSp>
      <p:grpSp>
        <p:nvGrpSpPr>
          <p:cNvPr id="36" name="Group 35"/>
          <p:cNvGrpSpPr/>
          <p:nvPr/>
        </p:nvGrpSpPr>
        <p:grpSpPr>
          <a:xfrm>
            <a:off x="44530524" y="29939787"/>
            <a:ext cx="10049040" cy="14924"/>
            <a:chOff x="-10723375" y="12261715"/>
            <a:chExt cx="10049040" cy="14924"/>
          </a:xfrm>
        </p:grpSpPr>
        <p:cxnSp>
          <p:nvCxnSpPr>
            <p:cNvPr id="41" name="Straight Connector 40"/>
            <p:cNvCxnSpPr/>
            <p:nvPr/>
          </p:nvCxnSpPr>
          <p:spPr>
            <a:xfrm>
              <a:off x="-10723375" y="12261715"/>
              <a:ext cx="1004904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10723375" y="12275051"/>
              <a:ext cx="1004904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a:off x="44541080" y="4805363"/>
            <a:ext cx="10049040" cy="14924"/>
            <a:chOff x="-10723375" y="12261715"/>
            <a:chExt cx="10049040" cy="14924"/>
          </a:xfrm>
        </p:grpSpPr>
        <p:cxnSp>
          <p:nvCxnSpPr>
            <p:cNvPr id="46" name="Straight Connector 45"/>
            <p:cNvCxnSpPr/>
            <p:nvPr/>
          </p:nvCxnSpPr>
          <p:spPr>
            <a:xfrm>
              <a:off x="-10723375" y="12261715"/>
              <a:ext cx="1004904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0723375" y="12275051"/>
              <a:ext cx="1004904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jpeg"/><Relationship Id="rId3" Type="http://schemas.openxmlformats.org/officeDocument/2006/relationships/image" Target="../media/image3.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engineering.purdue.edu/PURT" TargetMode="External"/><Relationship Id="rId11" Type="http://schemas.openxmlformats.org/officeDocument/2006/relationships/image" Target="../media/image9.png"/><Relationship Id="rId5" Type="http://schemas.openxmlformats.org/officeDocument/2006/relationships/hyperlink" Target="https://windracers.com/" TargetMode="External"/><Relationship Id="rId10" Type="http://schemas.openxmlformats.org/officeDocument/2006/relationships/image" Target="../media/image8.jpeg"/><Relationship Id="rId4" Type="http://schemas.openxmlformats.org/officeDocument/2006/relationships/image" Target="../media/image4.png"/><Relationship Id="rId9"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996" y="126482"/>
            <a:ext cx="34770646" cy="1447800"/>
          </a:xfrm>
        </p:spPr>
        <p:txBody>
          <a:bodyPr/>
          <a:lstStyle/>
          <a:p>
            <a:r>
              <a:rPr lang="en-US">
                <a:latin typeface="Trebuchet MS"/>
              </a:rPr>
              <a:t>Autonomous Flight of Fixed-Wing Aircraft Using Motion Capture</a:t>
            </a:r>
          </a:p>
        </p:txBody>
      </p:sp>
      <p:sp>
        <p:nvSpPr>
          <p:cNvPr id="3" name="Text Placeholder 2"/>
          <p:cNvSpPr>
            <a:spLocks noGrp="1"/>
          </p:cNvSpPr>
          <p:nvPr>
            <p:ph type="body" sz="quarter" idx="10"/>
          </p:nvPr>
        </p:nvSpPr>
        <p:spPr>
          <a:xfrm>
            <a:off x="527049" y="6021370"/>
            <a:ext cx="10196513" cy="8663888"/>
          </a:xfrm>
        </p:spPr>
        <p:txBody>
          <a:bodyPr/>
          <a:lstStyle/>
          <a:p>
            <a:pPr algn="ctr"/>
            <a:endParaRPr lang="en-US" sz="1800" b="0" i="0" u="none" strike="noStrike">
              <a:solidFill>
                <a:srgbClr val="000000"/>
              </a:solidFill>
              <a:effectLst/>
              <a:latin typeface="Arial" panose="020B0604020202020204" pitchFamily="34" charset="0"/>
            </a:endParaRPr>
          </a:p>
          <a:p>
            <a:pPr rtl="0">
              <a:spcBef>
                <a:spcPts val="0"/>
              </a:spcBef>
              <a:spcAft>
                <a:spcPts val="0"/>
              </a:spcAft>
            </a:pPr>
            <a:r>
              <a:rPr lang="en-US" sz="2000" b="0" i="0" u="none" strike="noStrike">
                <a:solidFill>
                  <a:srgbClr val="000000"/>
                </a:solidFill>
                <a:effectLst/>
              </a:rPr>
              <a:t>This research focuses on the development and testing of autopilot systems for lightweight unmanned fixed-wing aircraft within a controlled environment, utilizing the Purdue University PURT facility. The study aims to create a simple fixed-wing aircraft using predominantly off-the-shelf components, replicating the characteristics of the </a:t>
            </a:r>
            <a:r>
              <a:rPr lang="en-US" sz="2000" b="0" i="0" u="none" strike="noStrike" err="1">
                <a:solidFill>
                  <a:srgbClr val="000000"/>
                </a:solidFill>
                <a:effectLst/>
              </a:rPr>
              <a:t>Windracers</a:t>
            </a:r>
            <a:r>
              <a:rPr lang="en-US" sz="2000" b="0" i="0" u="none" strike="noStrike">
                <a:solidFill>
                  <a:srgbClr val="000000"/>
                </a:solidFill>
                <a:effectLst/>
              </a:rPr>
              <a:t> fixed-wing aircraft, for comprehensive testing under various conditions.</a:t>
            </a:r>
            <a:endParaRPr lang="en-US" sz="2000" b="0">
              <a:effectLst/>
            </a:endParaRPr>
          </a:p>
          <a:p>
            <a:pPr rtl="0">
              <a:spcBef>
                <a:spcPts val="0"/>
              </a:spcBef>
              <a:spcAft>
                <a:spcPts val="0"/>
              </a:spcAft>
            </a:pPr>
            <a:br>
              <a:rPr lang="en-US" sz="2000" b="0">
                <a:effectLst/>
              </a:rPr>
            </a:br>
            <a:r>
              <a:rPr lang="en-US" sz="2000" b="0" i="0" u="none" strike="noStrike">
                <a:solidFill>
                  <a:srgbClr val="000000"/>
                </a:solidFill>
                <a:effectLst/>
              </a:rPr>
              <a:t>The design of the aircraft allows for the simultaneous operation of multiple units, facilitated by an active LED marker board that distinguishes and identifies individual aircraft. This feature enhances the scalability and efficiency of experimentation within the PURT testing facility.</a:t>
            </a:r>
            <a:endParaRPr lang="en-US" sz="2000" b="0">
              <a:effectLst/>
            </a:endParaRPr>
          </a:p>
          <a:p>
            <a:pPr rtl="0">
              <a:spcBef>
                <a:spcPts val="0"/>
              </a:spcBef>
              <a:spcAft>
                <a:spcPts val="0"/>
              </a:spcAft>
            </a:pPr>
            <a:br>
              <a:rPr lang="en-US" sz="2000" b="0">
                <a:effectLst/>
              </a:rPr>
            </a:br>
            <a:r>
              <a:rPr lang="en-US" sz="2000" b="0" i="0" u="none" strike="noStrike">
                <a:solidFill>
                  <a:srgbClr val="000000"/>
                </a:solidFill>
                <a:effectLst/>
              </a:rPr>
              <a:t>PURT serves as a motion capture facility, leveraging an array of cameras to simulate sensors on the aircraft and gather comprehensive data during flight operations. This innovative approach enables researchers to evaluate and refine the performance of autopilot systems under a range of simulated conditions, providing valuable insights into navigation, control algorithms, and overall system robustness.</a:t>
            </a:r>
            <a:endParaRPr lang="en-US" sz="2000" b="0">
              <a:effectLst/>
            </a:endParaRPr>
          </a:p>
          <a:p>
            <a:pPr rtl="0">
              <a:spcBef>
                <a:spcPts val="0"/>
              </a:spcBef>
              <a:spcAft>
                <a:spcPts val="0"/>
              </a:spcAft>
            </a:pPr>
            <a:br>
              <a:rPr lang="en-US" sz="2000" b="0">
                <a:effectLst/>
              </a:rPr>
            </a:br>
            <a:r>
              <a:rPr lang="en-US" sz="2000" b="0" i="0" u="none" strike="noStrike">
                <a:solidFill>
                  <a:srgbClr val="000000"/>
                </a:solidFill>
                <a:effectLst/>
              </a:rPr>
              <a:t>The integration of autopilot technology in lightweight unmanned fixed-wing aircraft holds significant potential for various applications, including surveillance, monitoring, and data collection in challenging environments. The results of this research contribute to the advancement of autonomous aerial systems, offering a platform for further developments in the field of unmanned aerial vehicles.</a:t>
            </a:r>
            <a:endParaRPr lang="en-US" sz="2000" b="0">
              <a:effectLst/>
            </a:endParaRPr>
          </a:p>
          <a:p>
            <a:br>
              <a:rPr lang="en-US"/>
            </a:br>
            <a:endParaRPr lang="en-US"/>
          </a:p>
        </p:txBody>
      </p:sp>
      <p:sp>
        <p:nvSpPr>
          <p:cNvPr id="4" name="Text Placeholder 3"/>
          <p:cNvSpPr>
            <a:spLocks noGrp="1"/>
          </p:cNvSpPr>
          <p:nvPr>
            <p:ph type="body" sz="quarter" idx="11"/>
          </p:nvPr>
        </p:nvSpPr>
        <p:spPr/>
        <p:txBody>
          <a:bodyPr/>
          <a:lstStyle/>
          <a:p>
            <a:r>
              <a:rPr lang="en-US"/>
              <a:t>Abstract</a:t>
            </a:r>
          </a:p>
        </p:txBody>
      </p:sp>
      <p:sp>
        <p:nvSpPr>
          <p:cNvPr id="7" name="Text Placeholder 6"/>
          <p:cNvSpPr>
            <a:spLocks noGrp="1"/>
          </p:cNvSpPr>
          <p:nvPr>
            <p:ph type="body" sz="quarter" idx="20"/>
          </p:nvPr>
        </p:nvSpPr>
        <p:spPr/>
        <p:txBody>
          <a:bodyPr/>
          <a:lstStyle/>
          <a:p>
            <a:r>
              <a:rPr lang="en-US"/>
              <a:t>Objectives</a:t>
            </a:r>
          </a:p>
        </p:txBody>
      </p:sp>
      <p:sp>
        <p:nvSpPr>
          <p:cNvPr id="8" name="Text Placeholder 7"/>
          <p:cNvSpPr>
            <a:spLocks noGrp="1"/>
          </p:cNvSpPr>
          <p:nvPr>
            <p:ph type="body" sz="quarter" idx="21"/>
          </p:nvPr>
        </p:nvSpPr>
        <p:spPr>
          <a:xfrm>
            <a:off x="25775151" y="13383412"/>
            <a:ext cx="6519986" cy="3724074"/>
          </a:xfrm>
        </p:spPr>
        <p:txBody>
          <a:bodyPr wrap="square" lIns="228589" tIns="228589" rIns="228589" bIns="228589" anchor="t">
            <a:spAutoFit/>
          </a:bodyPr>
          <a:lstStyle/>
          <a:p>
            <a:r>
              <a:rPr lang="en-US" sz="2400" b="1" i="1">
                <a:latin typeface="Trebuchet MS"/>
              </a:rPr>
              <a:t>Mounted Bracket Design:</a:t>
            </a:r>
          </a:p>
          <a:p>
            <a:endParaRPr lang="en-US" sz="2000" i="1"/>
          </a:p>
          <a:p>
            <a:r>
              <a:rPr lang="en-US" sz="2000">
                <a:latin typeface="Trebuchet MS"/>
              </a:rPr>
              <a:t>This bracket was designed to securely attach the active marker board to the UMX Night Vapor while still allowing the board to be quickly and easily removed. We decided to mount the active marker board to the bottom of the Night Vapor because it changed the center of gravity to better suit our goals, and it provided the most stable mounting to the aircraft.</a:t>
            </a:r>
            <a:endParaRPr lang="en-US" sz="2000"/>
          </a:p>
        </p:txBody>
      </p:sp>
      <p:sp>
        <p:nvSpPr>
          <p:cNvPr id="9" name="Text Placeholder 8"/>
          <p:cNvSpPr>
            <a:spLocks noGrp="1"/>
          </p:cNvSpPr>
          <p:nvPr>
            <p:ph type="body" sz="quarter" idx="22"/>
          </p:nvPr>
        </p:nvSpPr>
        <p:spPr/>
        <p:txBody>
          <a:bodyPr/>
          <a:lstStyle/>
          <a:p>
            <a:pPr marL="1645285" indent="-1645285"/>
            <a:r>
              <a:rPr lang="en-US" i="1"/>
              <a:t>Design</a:t>
            </a:r>
          </a:p>
        </p:txBody>
      </p:sp>
      <p:sp>
        <p:nvSpPr>
          <p:cNvPr id="11" name="Text Placeholder 10"/>
          <p:cNvSpPr>
            <a:spLocks noGrp="1"/>
          </p:cNvSpPr>
          <p:nvPr>
            <p:ph type="body" sz="quarter" idx="24"/>
          </p:nvPr>
        </p:nvSpPr>
        <p:spPr>
          <a:xfrm>
            <a:off x="11227722" y="21741788"/>
            <a:ext cx="21421724" cy="754045"/>
          </a:xfrm>
        </p:spPr>
        <p:txBody>
          <a:bodyPr/>
          <a:lstStyle/>
          <a:p>
            <a:pPr marL="1645285" indent="-1645285"/>
            <a:r>
              <a:rPr lang="en-US" i="1"/>
              <a:t>Results and Discussion</a:t>
            </a:r>
          </a:p>
        </p:txBody>
      </p:sp>
      <p:sp>
        <p:nvSpPr>
          <p:cNvPr id="12" name="Text Placeholder 11"/>
          <p:cNvSpPr>
            <a:spLocks noGrp="1"/>
          </p:cNvSpPr>
          <p:nvPr>
            <p:ph type="body" sz="quarter" idx="25"/>
          </p:nvPr>
        </p:nvSpPr>
        <p:spPr/>
        <p:txBody>
          <a:bodyPr/>
          <a:lstStyle/>
          <a:p>
            <a:r>
              <a:rPr lang="en-US"/>
              <a:t>Conclusions</a:t>
            </a:r>
          </a:p>
        </p:txBody>
      </p:sp>
      <p:sp>
        <p:nvSpPr>
          <p:cNvPr id="13" name="Text Placeholder 12"/>
          <p:cNvSpPr>
            <a:spLocks noGrp="1"/>
          </p:cNvSpPr>
          <p:nvPr>
            <p:ph type="body" sz="quarter" idx="26"/>
          </p:nvPr>
        </p:nvSpPr>
        <p:spPr>
          <a:xfrm>
            <a:off x="33348141" y="6242036"/>
            <a:ext cx="10201275" cy="6848006"/>
          </a:xfrm>
        </p:spPr>
        <p:txBody>
          <a:bodyPr wrap="square" lIns="228589" tIns="228589" rIns="228589" bIns="228589" anchor="t">
            <a:spAutoFit/>
          </a:bodyPr>
          <a:lstStyle/>
          <a:p>
            <a:r>
              <a:rPr lang="en-US" dirty="0">
                <a:latin typeface="Trebuchet MS"/>
              </a:rPr>
              <a:t>The platform created will help </a:t>
            </a:r>
            <a:r>
              <a:rPr lang="en-US" dirty="0" err="1">
                <a:latin typeface="Trebuchet MS"/>
              </a:rPr>
              <a:t>Windracers</a:t>
            </a:r>
            <a:r>
              <a:rPr lang="en-US" dirty="0">
                <a:latin typeface="Trebuchet MS"/>
              </a:rPr>
              <a:t> perform testing, and ultimately, reduced the number of pilots needed to operate each drone</a:t>
            </a:r>
          </a:p>
          <a:p>
            <a:endParaRPr lang="en-US">
              <a:latin typeface="Trebuchet MS"/>
            </a:endParaRPr>
          </a:p>
          <a:p>
            <a:r>
              <a:rPr lang="en-US" b="1" i="1" dirty="0">
                <a:latin typeface="Trebuchet MS"/>
              </a:rPr>
              <a:t>Challenges Faced:</a:t>
            </a:r>
            <a:endParaRPr lang="en-US" b="1" i="1" dirty="0"/>
          </a:p>
          <a:p>
            <a:pPr marL="342900" indent="-342900">
              <a:buFont typeface="Arial" panose="020B0604020202020204" pitchFamily="34" charset="0"/>
              <a:buChar char="•"/>
            </a:pPr>
            <a:r>
              <a:rPr lang="en-US" dirty="0">
                <a:latin typeface="Trebuchet MS"/>
              </a:rPr>
              <a:t>Creating secure mounting for all new components during testing phase</a:t>
            </a:r>
            <a:endParaRPr lang="en-US" dirty="0"/>
          </a:p>
          <a:p>
            <a:pPr marL="1828165" lvl="1" indent="-342900">
              <a:buFont typeface="Calibri" pitchFamily="34" charset="0"/>
              <a:buChar char="-"/>
            </a:pPr>
            <a:r>
              <a:rPr lang="en-US" dirty="0">
                <a:latin typeface="Trebuchet MS"/>
              </a:rPr>
              <a:t>Scaling down/simplifying circuitry to be lighter and more compact</a:t>
            </a:r>
            <a:endParaRPr lang="en-US" dirty="0"/>
          </a:p>
          <a:p>
            <a:pPr marL="342900" indent="-342900">
              <a:buFont typeface="Arial" panose="020B0604020202020204" pitchFamily="34" charset="0"/>
              <a:buChar char="•"/>
            </a:pPr>
            <a:r>
              <a:rPr lang="en-US" dirty="0">
                <a:latin typeface="Trebuchet MS"/>
              </a:rPr>
              <a:t>Developing cheap and reliable manufacturing methods to replicate drones </a:t>
            </a:r>
          </a:p>
          <a:p>
            <a:pPr marL="342900" indent="-342900">
              <a:buChar char="•"/>
            </a:pPr>
            <a:r>
              <a:rPr lang="en-US" dirty="0">
                <a:latin typeface="Trebuchet MS"/>
              </a:rPr>
              <a:t>Resolving issues with PID controller tuning and flight path angle estimation</a:t>
            </a:r>
          </a:p>
          <a:p>
            <a:endParaRPr lang="en-US">
              <a:latin typeface="Trebuchet MS"/>
            </a:endParaRPr>
          </a:p>
          <a:p>
            <a:endParaRPr lang="en-US">
              <a:latin typeface="Trebuchet MS"/>
            </a:endParaRPr>
          </a:p>
        </p:txBody>
      </p:sp>
      <p:sp>
        <p:nvSpPr>
          <p:cNvPr id="14" name="Text Placeholder 13"/>
          <p:cNvSpPr>
            <a:spLocks noGrp="1"/>
          </p:cNvSpPr>
          <p:nvPr>
            <p:ph type="body" sz="quarter" idx="27"/>
          </p:nvPr>
        </p:nvSpPr>
        <p:spPr>
          <a:xfrm>
            <a:off x="33185100" y="21452811"/>
            <a:ext cx="10201275" cy="754045"/>
          </a:xfrm>
        </p:spPr>
        <p:txBody>
          <a:bodyPr/>
          <a:lstStyle/>
          <a:p>
            <a:r>
              <a:rPr lang="en-US"/>
              <a:t>Resources</a:t>
            </a:r>
          </a:p>
        </p:txBody>
      </p:sp>
      <p:sp>
        <p:nvSpPr>
          <p:cNvPr id="15" name="Text Placeholder 14"/>
          <p:cNvSpPr>
            <a:spLocks noGrp="1"/>
          </p:cNvSpPr>
          <p:nvPr>
            <p:ph type="body" sz="quarter" idx="28"/>
          </p:nvPr>
        </p:nvSpPr>
        <p:spPr>
          <a:xfrm>
            <a:off x="33256537" y="13321999"/>
            <a:ext cx="10201275" cy="8771610"/>
          </a:xfrm>
        </p:spPr>
        <p:txBody>
          <a:bodyPr wrap="square" lIns="228589" tIns="228589" rIns="228589" bIns="228589" anchor="t">
            <a:spAutoFit/>
          </a:bodyPr>
          <a:lstStyle/>
          <a:p>
            <a:r>
              <a:rPr lang="en-US" b="1" i="1">
                <a:latin typeface="Trebuchet MS"/>
              </a:rPr>
              <a:t>Complete phase A and move to phase B...</a:t>
            </a:r>
          </a:p>
          <a:p>
            <a:endParaRPr lang="en-US">
              <a:latin typeface="Trebuchet MS"/>
            </a:endParaRPr>
          </a:p>
          <a:p>
            <a:pPr marL="342900" indent="-342900">
              <a:buFont typeface="Arial" panose="020B0604020202020204" pitchFamily="34" charset="0"/>
              <a:buChar char="•"/>
            </a:pPr>
            <a:r>
              <a:rPr lang="en-US">
                <a:latin typeface="Trebuchet MS"/>
              </a:rPr>
              <a:t>Run simulations in Gazebo with the created CAD </a:t>
            </a:r>
            <a:r>
              <a:rPr lang="en-US" err="1">
                <a:latin typeface="Trebuchet MS"/>
              </a:rPr>
              <a:t>Nightvapor</a:t>
            </a:r>
            <a:r>
              <a:rPr lang="en-US">
                <a:latin typeface="Trebuchet MS"/>
              </a:rPr>
              <a:t> model</a:t>
            </a:r>
          </a:p>
          <a:p>
            <a:pPr marL="342900" indent="-342900">
              <a:buFont typeface="Arial" panose="020B0604020202020204" pitchFamily="34" charset="0"/>
              <a:buChar char="•"/>
            </a:pPr>
            <a:r>
              <a:rPr lang="en-US">
                <a:latin typeface="Trebuchet MS"/>
              </a:rPr>
              <a:t>Integrate autopilot software along with the motion capture facility</a:t>
            </a:r>
          </a:p>
          <a:p>
            <a:pPr marL="342900" indent="-342900">
              <a:buFont typeface="Arial" panose="020B0604020202020204" pitchFamily="34" charset="0"/>
              <a:buChar char="•"/>
            </a:pPr>
            <a:r>
              <a:rPr lang="en-US">
                <a:latin typeface="Trebuchet MS"/>
              </a:rPr>
              <a:t>Test the course planning in PURT</a:t>
            </a:r>
            <a:endParaRPr lang="en-US"/>
          </a:p>
          <a:p>
            <a:pPr marL="1828165" lvl="1" indent="-342900">
              <a:buFont typeface="Arial" panose="020B0604020202020204" pitchFamily="34" charset="0"/>
              <a:buChar char="•"/>
            </a:pPr>
            <a:r>
              <a:rPr lang="en-US">
                <a:latin typeface="Trebuchet MS"/>
              </a:rPr>
              <a:t>Be able to fly multiple aircraft simultaneously without collisions</a:t>
            </a:r>
          </a:p>
          <a:p>
            <a:pPr marL="342900" indent="-342900">
              <a:buFont typeface="Arial" panose="020B0604020202020204" pitchFamily="34" charset="0"/>
              <a:buChar char="•"/>
            </a:pPr>
            <a:r>
              <a:rPr lang="en-US">
                <a:latin typeface="Trebuchet MS"/>
              </a:rPr>
              <a:t>Continue communication with </a:t>
            </a:r>
            <a:r>
              <a:rPr lang="en-US" err="1">
                <a:latin typeface="Trebuchet MS"/>
              </a:rPr>
              <a:t>Windracers</a:t>
            </a:r>
            <a:r>
              <a:rPr lang="en-US">
                <a:latin typeface="Trebuchet MS"/>
              </a:rPr>
              <a:t> to optimize current project with the needs of the company</a:t>
            </a:r>
          </a:p>
          <a:p>
            <a:pPr marL="342900" indent="-342900">
              <a:buChar char="•"/>
            </a:pPr>
            <a:r>
              <a:rPr lang="en-US">
                <a:latin typeface="Trebuchet MS"/>
              </a:rPr>
              <a:t>Start designing an aircraft similar to </a:t>
            </a:r>
            <a:r>
              <a:rPr lang="en-US" err="1">
                <a:latin typeface="Trebuchet MS"/>
              </a:rPr>
              <a:t>Windracers</a:t>
            </a:r>
          </a:p>
          <a:p>
            <a:pPr marL="1828165" lvl="1" indent="-570865">
              <a:buChar char="•"/>
            </a:pPr>
            <a:r>
              <a:rPr lang="en-US">
                <a:latin typeface="Trebuchet MS"/>
              </a:rPr>
              <a:t>Perform aircraft sizing</a:t>
            </a:r>
          </a:p>
          <a:p>
            <a:pPr marL="1828165" lvl="1" indent="-570865">
              <a:buChar char="•"/>
            </a:pPr>
            <a:r>
              <a:rPr lang="en-US">
                <a:latin typeface="Trebuchet MS"/>
              </a:rPr>
              <a:t>Create a scaled-down version of the </a:t>
            </a:r>
            <a:r>
              <a:rPr lang="en-US" err="1">
                <a:latin typeface="Trebuchet MS"/>
              </a:rPr>
              <a:t>Windracers</a:t>
            </a:r>
            <a:r>
              <a:rPr lang="en-US">
                <a:latin typeface="Trebuchet MS"/>
              </a:rPr>
              <a:t> drone</a:t>
            </a:r>
          </a:p>
          <a:p>
            <a:pPr marL="342900" indent="-342900">
              <a:buChar char="•"/>
            </a:pPr>
            <a:r>
              <a:rPr lang="en-US">
                <a:latin typeface="Trebuchet MS"/>
              </a:rPr>
              <a:t>Use </a:t>
            </a:r>
            <a:r>
              <a:rPr lang="en-US" err="1">
                <a:latin typeface="Trebuchet MS"/>
              </a:rPr>
              <a:t>CogniPilot</a:t>
            </a:r>
            <a:r>
              <a:rPr lang="en-US">
                <a:latin typeface="Trebuchet MS"/>
              </a:rPr>
              <a:t> based simulation to tune the control gains of the Total Energy Control System (TECS)</a:t>
            </a:r>
          </a:p>
          <a:p>
            <a:pPr marL="1828165" lvl="1" indent="-570865">
              <a:buChar char="•"/>
            </a:pPr>
            <a:r>
              <a:rPr lang="en-US">
                <a:latin typeface="Trebuchet MS"/>
              </a:rPr>
              <a:t>Be able to closely follow a pre-determined trajectory</a:t>
            </a:r>
          </a:p>
          <a:p>
            <a:endParaRPr lang="en-US">
              <a:latin typeface="Trebuchet MS"/>
            </a:endParaRPr>
          </a:p>
          <a:p>
            <a:endParaRPr lang="en-US">
              <a:latin typeface="Trebuchet MS"/>
            </a:endParaRPr>
          </a:p>
        </p:txBody>
      </p:sp>
      <p:sp>
        <p:nvSpPr>
          <p:cNvPr id="16" name="Text Placeholder 15"/>
          <p:cNvSpPr>
            <a:spLocks noGrp="1"/>
          </p:cNvSpPr>
          <p:nvPr>
            <p:ph type="body" sz="quarter" idx="29"/>
          </p:nvPr>
        </p:nvSpPr>
        <p:spPr>
          <a:xfrm>
            <a:off x="33162874" y="28206978"/>
            <a:ext cx="10201275" cy="754045"/>
          </a:xfrm>
        </p:spPr>
        <p:txBody>
          <a:bodyPr/>
          <a:lstStyle/>
          <a:p>
            <a:r>
              <a:rPr lang="en-US"/>
              <a:t>Acknowledgements</a:t>
            </a:r>
          </a:p>
        </p:txBody>
      </p:sp>
      <p:sp>
        <p:nvSpPr>
          <p:cNvPr id="17" name="Text Placeholder 16"/>
          <p:cNvSpPr>
            <a:spLocks noGrp="1"/>
          </p:cNvSpPr>
          <p:nvPr>
            <p:ph type="body" sz="quarter" idx="30"/>
          </p:nvPr>
        </p:nvSpPr>
        <p:spPr>
          <a:xfrm>
            <a:off x="33185100" y="29244735"/>
            <a:ext cx="10201275" cy="2000525"/>
          </a:xfrm>
        </p:spPr>
        <p:txBody>
          <a:bodyPr wrap="square" lIns="228589" tIns="228589" rIns="228589" bIns="228589" anchor="t">
            <a:spAutoFit/>
          </a:bodyPr>
          <a:lstStyle/>
          <a:p>
            <a:r>
              <a:rPr lang="en-US">
                <a:latin typeface="Trebuchet MS"/>
              </a:rPr>
              <a:t>The Purdue </a:t>
            </a:r>
            <a:r>
              <a:rPr lang="en-US" err="1">
                <a:latin typeface="Trebuchet MS"/>
              </a:rPr>
              <a:t>Windracers</a:t>
            </a:r>
            <a:r>
              <a:rPr lang="en-US">
                <a:latin typeface="Trebuchet MS"/>
              </a:rPr>
              <a:t> team would like to thank Purdue University and the </a:t>
            </a:r>
            <a:r>
              <a:rPr lang="en-US" err="1">
                <a:latin typeface="Trebuchet MS"/>
              </a:rPr>
              <a:t>Windracers</a:t>
            </a:r>
            <a:r>
              <a:rPr lang="en-US">
                <a:latin typeface="Trebuchet MS"/>
              </a:rPr>
              <a:t> team for funding this research. Special thanks to Professor James Goppert, </a:t>
            </a:r>
            <a:r>
              <a:rPr lang="en-US" err="1">
                <a:latin typeface="Trebuchet MS"/>
              </a:rPr>
              <a:t>Worawis</a:t>
            </a:r>
            <a:r>
              <a:rPr lang="en-US">
                <a:latin typeface="Trebuchet MS"/>
              </a:rPr>
              <a:t> </a:t>
            </a:r>
            <a:r>
              <a:rPr lang="en-US" err="1">
                <a:latin typeface="Trebuchet MS"/>
              </a:rPr>
              <a:t>Sribunma</a:t>
            </a:r>
            <a:r>
              <a:rPr lang="en-US">
                <a:latin typeface="Trebuchet MS"/>
              </a:rPr>
              <a:t>, Chase Loeb, and </a:t>
            </a:r>
            <a:r>
              <a:rPr lang="en-US" err="1">
                <a:latin typeface="Trebuchet MS"/>
              </a:rPr>
              <a:t>Jaehyeok</a:t>
            </a:r>
            <a:r>
              <a:rPr lang="en-US">
                <a:latin typeface="Trebuchet MS"/>
              </a:rPr>
              <a:t> Kim for guidance and support throughout this project.</a:t>
            </a:r>
          </a:p>
        </p:txBody>
      </p:sp>
      <p:sp>
        <p:nvSpPr>
          <p:cNvPr id="18" name="Text Placeholder 17"/>
          <p:cNvSpPr>
            <a:spLocks noGrp="1"/>
          </p:cNvSpPr>
          <p:nvPr>
            <p:ph type="body" sz="quarter" idx="96"/>
          </p:nvPr>
        </p:nvSpPr>
        <p:spPr>
          <a:xfrm>
            <a:off x="865211" y="14810508"/>
            <a:ext cx="10201275" cy="8574633"/>
          </a:xfrm>
        </p:spPr>
        <p:txBody>
          <a:bodyPr/>
          <a:lstStyle/>
          <a:p>
            <a:r>
              <a:rPr lang="en-US" sz="2200"/>
              <a:t>Objectives were split into a four-phase plan to prove the capability of autonomous flight, navigation and landing:</a:t>
            </a:r>
          </a:p>
          <a:p>
            <a:endParaRPr lang="en-US" sz="2200"/>
          </a:p>
          <a:p>
            <a:pPr algn="l" rtl="0" fontAlgn="base"/>
            <a:r>
              <a:rPr lang="en-US" sz="2200" b="1" i="1" u="none" strike="noStrike">
                <a:solidFill>
                  <a:srgbClr val="000000"/>
                </a:solidFill>
                <a:effectLst/>
              </a:rPr>
              <a:t>Phase A</a:t>
            </a:r>
            <a:r>
              <a:rPr lang="en-US" sz="2200" b="0" i="1" u="none" strike="noStrike">
                <a:solidFill>
                  <a:srgbClr val="000000"/>
                </a:solidFill>
                <a:effectLst/>
              </a:rPr>
              <a:t> </a:t>
            </a:r>
            <a:r>
              <a:rPr lang="en-US" sz="2200" b="0" i="0" u="none" strike="noStrike">
                <a:solidFill>
                  <a:srgbClr val="000000"/>
                </a:solidFill>
                <a:effectLst/>
              </a:rPr>
              <a:t>– Design an autopilot control system controlling off the shelf aircraft:</a:t>
            </a:r>
            <a:r>
              <a:rPr lang="en-US" sz="2200" b="0" i="0">
                <a:solidFill>
                  <a:srgbClr val="000000"/>
                </a:solidFill>
                <a:effectLst/>
              </a:rPr>
              <a:t>​</a:t>
            </a:r>
          </a:p>
          <a:p>
            <a:pPr algn="l" rtl="0" fontAlgn="base">
              <a:buFont typeface="Arial" panose="020B0604020202020204" pitchFamily="34" charset="0"/>
              <a:buChar char="•"/>
            </a:pPr>
            <a:r>
              <a:rPr lang="en-US" sz="2200" b="0" i="0" u="none" strike="noStrike">
                <a:solidFill>
                  <a:srgbClr val="000000"/>
                </a:solidFill>
                <a:effectLst/>
              </a:rPr>
              <a:t>We select a light-weight aircraft with small stall speed</a:t>
            </a:r>
            <a:r>
              <a:rPr lang="en-US" sz="2200" b="0" i="0">
                <a:solidFill>
                  <a:srgbClr val="000000"/>
                </a:solidFill>
                <a:effectLst/>
              </a:rPr>
              <a:t>​</a:t>
            </a:r>
          </a:p>
          <a:p>
            <a:pPr algn="l" rtl="0" fontAlgn="base">
              <a:buFont typeface="Arial" panose="020B0604020202020204" pitchFamily="34" charset="0"/>
              <a:buChar char="•"/>
            </a:pPr>
            <a:r>
              <a:rPr lang="en-US" sz="2200" b="0" i="0" u="none" strike="noStrike">
                <a:solidFill>
                  <a:srgbClr val="000000"/>
                </a:solidFill>
                <a:effectLst/>
              </a:rPr>
              <a:t>We design hardware in the loop control system</a:t>
            </a:r>
            <a:r>
              <a:rPr lang="en-US" sz="2200" b="0" i="0">
                <a:solidFill>
                  <a:srgbClr val="000000"/>
                </a:solidFill>
                <a:effectLst/>
              </a:rPr>
              <a:t>​</a:t>
            </a:r>
          </a:p>
          <a:p>
            <a:pPr algn="l" rtl="0" fontAlgn="base">
              <a:buFont typeface="Arial" panose="020B0604020202020204" pitchFamily="34" charset="0"/>
              <a:buChar char="•"/>
            </a:pPr>
            <a:r>
              <a:rPr lang="en-US" sz="2200" b="0" i="0" u="none" strike="noStrike">
                <a:solidFill>
                  <a:srgbClr val="000000"/>
                </a:solidFill>
                <a:effectLst/>
              </a:rPr>
              <a:t>Ground station computes </a:t>
            </a:r>
            <a:r>
              <a:rPr lang="en-US" sz="2200" b="0" i="0" u="none" strike="noStrike" err="1">
                <a:solidFill>
                  <a:srgbClr val="000000"/>
                </a:solidFill>
                <a:effectLst/>
              </a:rPr>
              <a:t>ArduPilot</a:t>
            </a:r>
            <a:r>
              <a:rPr lang="en-US" sz="2200" b="0" i="0" u="none" strike="noStrike">
                <a:solidFill>
                  <a:srgbClr val="000000"/>
                </a:solidFill>
                <a:effectLst/>
              </a:rPr>
              <a:t> commands and transmits them to the aircraft</a:t>
            </a:r>
            <a:r>
              <a:rPr lang="en-US" sz="2200" b="0" i="0">
                <a:solidFill>
                  <a:srgbClr val="000000"/>
                </a:solidFill>
                <a:effectLst/>
              </a:rPr>
              <a:t>​</a:t>
            </a:r>
          </a:p>
          <a:p>
            <a:pPr algn="l" rtl="0" fontAlgn="base">
              <a:buFont typeface="Arial" panose="020B0604020202020204" pitchFamily="34" charset="0"/>
              <a:buChar char="•"/>
            </a:pPr>
            <a:r>
              <a:rPr lang="en-US" sz="2200" b="0" i="0" u="none" strike="noStrike">
                <a:solidFill>
                  <a:srgbClr val="000000"/>
                </a:solidFill>
                <a:effectLst/>
              </a:rPr>
              <a:t>Aircraft performs operations, while having active markers on the wings </a:t>
            </a:r>
            <a:r>
              <a:rPr lang="en-US" sz="2200" b="0" i="0">
                <a:solidFill>
                  <a:srgbClr val="000000"/>
                </a:solidFill>
                <a:effectLst/>
              </a:rPr>
              <a:t>​</a:t>
            </a:r>
          </a:p>
          <a:p>
            <a:pPr algn="l" rtl="0" fontAlgn="base">
              <a:buFont typeface="Arial" panose="020B0604020202020204" pitchFamily="34" charset="0"/>
              <a:buChar char="•"/>
            </a:pPr>
            <a:r>
              <a:rPr lang="en-US" sz="2200" b="0" i="0" u="none" strike="noStrike">
                <a:solidFill>
                  <a:srgbClr val="000000"/>
                </a:solidFill>
                <a:effectLst/>
              </a:rPr>
              <a:t>Motion capture system monitors the motion of the aircraft and feeds </a:t>
            </a:r>
            <a:r>
              <a:rPr lang="en-US" sz="2200" b="0" i="0" u="none" strike="noStrike" err="1">
                <a:solidFill>
                  <a:srgbClr val="000000"/>
                </a:solidFill>
                <a:effectLst/>
              </a:rPr>
              <a:t>ArduPilot</a:t>
            </a:r>
            <a:r>
              <a:rPr lang="en-US" sz="2200" b="0" i="0" u="none" strike="noStrike">
                <a:solidFill>
                  <a:srgbClr val="000000"/>
                </a:solidFill>
                <a:effectLst/>
              </a:rPr>
              <a:t> with pseudo-GPS data</a:t>
            </a:r>
            <a:r>
              <a:rPr lang="en-US" sz="2200" b="0" i="0">
                <a:solidFill>
                  <a:srgbClr val="000000"/>
                </a:solidFill>
                <a:effectLst/>
              </a:rPr>
              <a:t>​</a:t>
            </a:r>
          </a:p>
          <a:p>
            <a:pPr algn="l" rtl="0" fontAlgn="base">
              <a:buFont typeface="Arial" panose="020B0604020202020204" pitchFamily="34" charset="0"/>
              <a:buChar char="•"/>
            </a:pPr>
            <a:r>
              <a:rPr lang="en-US" sz="2200" b="0" i="0" u="none" strike="noStrike">
                <a:solidFill>
                  <a:srgbClr val="000000"/>
                </a:solidFill>
                <a:effectLst/>
              </a:rPr>
              <a:t>We perform the testing of the aircraft and verify capabilities of the autopilot system</a:t>
            </a:r>
            <a:r>
              <a:rPr lang="en-US" sz="2200" b="0" i="0">
                <a:solidFill>
                  <a:srgbClr val="000000"/>
                </a:solidFill>
                <a:effectLst/>
              </a:rPr>
              <a:t>​</a:t>
            </a:r>
          </a:p>
          <a:p>
            <a:pPr algn="l" rtl="0" fontAlgn="base"/>
            <a:r>
              <a:rPr lang="en-US" sz="2200" b="1" i="1" u="none" strike="noStrike">
                <a:solidFill>
                  <a:srgbClr val="000000"/>
                </a:solidFill>
                <a:effectLst/>
              </a:rPr>
              <a:t>Phase B</a:t>
            </a:r>
            <a:r>
              <a:rPr lang="en-US" sz="2200" b="0" i="1" u="none" strike="noStrike">
                <a:solidFill>
                  <a:srgbClr val="000000"/>
                </a:solidFill>
                <a:effectLst/>
              </a:rPr>
              <a:t> </a:t>
            </a:r>
            <a:r>
              <a:rPr lang="en-US" sz="2200" b="0" i="0" u="none" strike="noStrike">
                <a:solidFill>
                  <a:srgbClr val="000000"/>
                </a:solidFill>
                <a:effectLst/>
              </a:rPr>
              <a:t>– Design an aircraft similar to </a:t>
            </a:r>
            <a:r>
              <a:rPr lang="en-US" sz="2200" b="0" i="0" u="none" strike="noStrike" err="1">
                <a:solidFill>
                  <a:srgbClr val="000000"/>
                </a:solidFill>
                <a:effectLst/>
              </a:rPr>
              <a:t>Windracers</a:t>
            </a:r>
            <a:r>
              <a:rPr lang="en-US" sz="2200" b="0" i="0">
                <a:solidFill>
                  <a:srgbClr val="000000"/>
                </a:solidFill>
                <a:effectLst/>
              </a:rPr>
              <a:t>​</a:t>
            </a:r>
          </a:p>
          <a:p>
            <a:pPr algn="l" rtl="0" fontAlgn="base">
              <a:buFont typeface="Arial" panose="020B0604020202020204" pitchFamily="34" charset="0"/>
              <a:buChar char="•"/>
            </a:pPr>
            <a:r>
              <a:rPr lang="en-US" sz="2200" b="0" i="0" u="none" strike="noStrike">
                <a:solidFill>
                  <a:srgbClr val="000000"/>
                </a:solidFill>
                <a:effectLst/>
              </a:rPr>
              <a:t>Perform the sizing of the aircraft </a:t>
            </a:r>
            <a:r>
              <a:rPr lang="en-US" sz="2200" b="0" i="0">
                <a:solidFill>
                  <a:srgbClr val="000000"/>
                </a:solidFill>
                <a:effectLst/>
              </a:rPr>
              <a:t>​</a:t>
            </a:r>
          </a:p>
          <a:p>
            <a:pPr algn="l" rtl="0" fontAlgn="base">
              <a:buFont typeface="Arial" panose="020B0604020202020204" pitchFamily="34" charset="0"/>
              <a:buChar char="•"/>
            </a:pPr>
            <a:r>
              <a:rPr lang="en-US" sz="2200" b="0" i="0" u="none" strike="noStrike">
                <a:solidFill>
                  <a:srgbClr val="000000"/>
                </a:solidFill>
                <a:effectLst/>
              </a:rPr>
              <a:t>Go through the entire design process to create a scaled-down version of </a:t>
            </a:r>
            <a:r>
              <a:rPr lang="en-US" sz="2200" b="0" i="0" u="none" strike="noStrike" err="1">
                <a:solidFill>
                  <a:srgbClr val="000000"/>
                </a:solidFill>
                <a:effectLst/>
              </a:rPr>
              <a:t>Windracers</a:t>
            </a:r>
            <a:r>
              <a:rPr lang="en-US" sz="2200" b="0" i="0" u="none" strike="noStrike">
                <a:solidFill>
                  <a:srgbClr val="000000"/>
                </a:solidFill>
                <a:effectLst/>
              </a:rPr>
              <a:t> drone</a:t>
            </a:r>
            <a:r>
              <a:rPr lang="en-US" sz="2200" b="0" i="0">
                <a:solidFill>
                  <a:srgbClr val="000000"/>
                </a:solidFill>
                <a:effectLst/>
              </a:rPr>
              <a:t>​</a:t>
            </a:r>
          </a:p>
          <a:p>
            <a:pPr algn="l" rtl="0" fontAlgn="base"/>
            <a:r>
              <a:rPr lang="en-US" sz="2200" b="1" i="1" u="none" strike="noStrike">
                <a:solidFill>
                  <a:srgbClr val="000000"/>
                </a:solidFill>
                <a:effectLst/>
              </a:rPr>
              <a:t>Phase C</a:t>
            </a:r>
            <a:r>
              <a:rPr lang="en-US" sz="2200" b="0" i="1" u="none" strike="noStrike">
                <a:solidFill>
                  <a:srgbClr val="000000"/>
                </a:solidFill>
                <a:effectLst/>
              </a:rPr>
              <a:t> </a:t>
            </a:r>
            <a:r>
              <a:rPr lang="en-US" sz="2200" b="0" i="0" u="none" strike="noStrike">
                <a:solidFill>
                  <a:srgbClr val="000000"/>
                </a:solidFill>
                <a:effectLst/>
              </a:rPr>
              <a:t>– Implement </a:t>
            </a:r>
            <a:r>
              <a:rPr lang="en-US" sz="2200" b="0" i="0" u="none" strike="noStrike" err="1">
                <a:solidFill>
                  <a:srgbClr val="000000"/>
                </a:solidFill>
                <a:effectLst/>
              </a:rPr>
              <a:t>ArduPilot</a:t>
            </a:r>
            <a:r>
              <a:rPr lang="en-US" sz="2200" b="0" i="0" u="none" strike="noStrike">
                <a:solidFill>
                  <a:srgbClr val="000000"/>
                </a:solidFill>
                <a:effectLst/>
              </a:rPr>
              <a:t> to </a:t>
            </a:r>
            <a:r>
              <a:rPr lang="en-US" sz="2200" b="0" i="0" u="none" strike="noStrike" err="1">
                <a:solidFill>
                  <a:srgbClr val="000000"/>
                </a:solidFill>
                <a:effectLst/>
              </a:rPr>
              <a:t>Windracers</a:t>
            </a:r>
            <a:r>
              <a:rPr lang="en-US" sz="2200" b="0" i="0" u="none" strike="noStrike">
                <a:solidFill>
                  <a:srgbClr val="000000"/>
                </a:solidFill>
                <a:effectLst/>
              </a:rPr>
              <a:t> replica</a:t>
            </a:r>
            <a:endParaRPr lang="en-US" sz="2200" b="0" i="0">
              <a:solidFill>
                <a:srgbClr val="000000"/>
              </a:solidFill>
              <a:effectLst/>
            </a:endParaRPr>
          </a:p>
          <a:p>
            <a:pPr algn="l" rtl="0" fontAlgn="base"/>
            <a:r>
              <a:rPr lang="en-US" sz="2200" b="1" i="1" u="none" strike="noStrike">
                <a:solidFill>
                  <a:srgbClr val="000000"/>
                </a:solidFill>
                <a:effectLst/>
              </a:rPr>
              <a:t>Phase D</a:t>
            </a:r>
            <a:r>
              <a:rPr lang="en-US" sz="2200" b="0" i="1" u="none" strike="noStrike">
                <a:solidFill>
                  <a:srgbClr val="000000"/>
                </a:solidFill>
                <a:effectLst/>
              </a:rPr>
              <a:t> </a:t>
            </a:r>
            <a:r>
              <a:rPr lang="en-US" sz="2200" b="0" i="0" u="none" strike="noStrike">
                <a:solidFill>
                  <a:srgbClr val="000000"/>
                </a:solidFill>
                <a:effectLst/>
              </a:rPr>
              <a:t>– Replace </a:t>
            </a:r>
            <a:r>
              <a:rPr lang="en-US" sz="2200" b="0" i="0" u="none" strike="noStrike" err="1">
                <a:solidFill>
                  <a:srgbClr val="000000"/>
                </a:solidFill>
                <a:effectLst/>
              </a:rPr>
              <a:t>ArduPilot</a:t>
            </a:r>
            <a:r>
              <a:rPr lang="en-US" sz="2200" b="0" i="0" u="none" strike="noStrike">
                <a:solidFill>
                  <a:srgbClr val="000000"/>
                </a:solidFill>
                <a:effectLst/>
              </a:rPr>
              <a:t> with </a:t>
            </a:r>
            <a:r>
              <a:rPr lang="en-US" sz="2200" b="0" i="0" u="none" strike="noStrike" err="1">
                <a:solidFill>
                  <a:srgbClr val="000000"/>
                </a:solidFill>
                <a:effectLst/>
              </a:rPr>
              <a:t>Windracers</a:t>
            </a:r>
            <a:r>
              <a:rPr lang="en-US" sz="2200" b="0" i="0" u="none" strike="noStrike">
                <a:solidFill>
                  <a:srgbClr val="000000"/>
                </a:solidFill>
                <a:effectLst/>
              </a:rPr>
              <a:t> software</a:t>
            </a:r>
            <a:r>
              <a:rPr lang="en-US" sz="2200" b="0" i="0">
                <a:solidFill>
                  <a:srgbClr val="000000"/>
                </a:solidFill>
                <a:effectLst/>
              </a:rPr>
              <a:t>​</a:t>
            </a:r>
          </a:p>
          <a:p>
            <a:endParaRPr lang="en-US"/>
          </a:p>
        </p:txBody>
      </p:sp>
      <p:sp>
        <p:nvSpPr>
          <p:cNvPr id="19" name="Text Placeholder 18"/>
          <p:cNvSpPr>
            <a:spLocks noGrp="1"/>
          </p:cNvSpPr>
          <p:nvPr>
            <p:ph type="body" sz="quarter" idx="125"/>
          </p:nvPr>
        </p:nvSpPr>
        <p:spPr/>
        <p:txBody>
          <a:bodyPr/>
          <a:lstStyle/>
          <a:p>
            <a:endParaRPr lang="en-US"/>
          </a:p>
        </p:txBody>
      </p:sp>
      <p:sp>
        <p:nvSpPr>
          <p:cNvPr id="21" name="Text Placeholder 20"/>
          <p:cNvSpPr>
            <a:spLocks noGrp="1"/>
          </p:cNvSpPr>
          <p:nvPr>
            <p:ph type="body" sz="quarter" idx="150"/>
          </p:nvPr>
        </p:nvSpPr>
        <p:spPr>
          <a:xfrm>
            <a:off x="568570" y="1574282"/>
            <a:ext cx="21421724" cy="1280160"/>
          </a:xfrm>
        </p:spPr>
        <p:txBody>
          <a:bodyPr lIns="91440" tIns="45720" rIns="91440" bIns="45720" anchor="t"/>
          <a:lstStyle/>
          <a:p>
            <a:pPr marL="1645285" indent="-1645285" algn="l"/>
            <a:r>
              <a:rPr lang="en-US"/>
              <a:t>Authors: J. Slater, B. Callaway, </a:t>
            </a:r>
            <a:r>
              <a:rPr lang="en-US">
                <a:ea typeface="+mn-lt"/>
                <a:cs typeface="+mn-lt"/>
              </a:rPr>
              <a:t>A. Kaufmann, </a:t>
            </a:r>
            <a:r>
              <a:rPr lang="en-US"/>
              <a:t>B. Neely, </a:t>
            </a:r>
            <a:r>
              <a:rPr lang="en-US">
                <a:ea typeface="+mn-lt"/>
                <a:cs typeface="+mn-lt"/>
              </a:rPr>
              <a:t>N. Zagata</a:t>
            </a:r>
            <a:endParaRPr lang="en-US">
              <a:ea typeface="Calibri"/>
              <a:cs typeface="Calibri"/>
            </a:endParaRPr>
          </a:p>
        </p:txBody>
      </p:sp>
      <p:pic>
        <p:nvPicPr>
          <p:cNvPr id="5" name="Picture Placeholder 4" descr="A diagram of a computer&#10;&#10;Description automatically generated">
            <a:extLst>
              <a:ext uri="{FF2B5EF4-FFF2-40B4-BE49-F238E27FC236}">
                <a16:creationId xmlns:a16="http://schemas.microsoft.com/office/drawing/2014/main" id="{0F41867E-A8B5-6E92-EB6F-8E4555AE8AF3}"/>
              </a:ext>
            </a:extLst>
          </p:cNvPr>
          <p:cNvPicPr>
            <a:picLocks noGrp="1" noChangeAspect="1"/>
          </p:cNvPicPr>
          <p:nvPr>
            <p:ph type="pic" sz="quarter" idx="152"/>
          </p:nvPr>
        </p:nvPicPr>
        <p:blipFill>
          <a:blip r:embed="rId3"/>
          <a:srcRect l="14764" r="14764"/>
          <a:stretch/>
        </p:blipFill>
        <p:spPr>
          <a:xfrm>
            <a:off x="-9079092" y="26300791"/>
            <a:ext cx="6410325" cy="3390900"/>
          </a:xfrm>
        </p:spPr>
      </p:pic>
      <p:pic>
        <p:nvPicPr>
          <p:cNvPr id="6" name="Picture Placeholder 5" descr="A diagram of a computer&#10;&#10;Description automatically generated">
            <a:extLst>
              <a:ext uri="{FF2B5EF4-FFF2-40B4-BE49-F238E27FC236}">
                <a16:creationId xmlns:a16="http://schemas.microsoft.com/office/drawing/2014/main" id="{18FF4BCA-266F-BB05-AA8F-8CC4BA321016}"/>
              </a:ext>
            </a:extLst>
          </p:cNvPr>
          <p:cNvPicPr>
            <a:picLocks noGrp="1" noChangeAspect="1"/>
          </p:cNvPicPr>
          <p:nvPr>
            <p:ph type="pic" sz="quarter" idx="153"/>
          </p:nvPr>
        </p:nvPicPr>
        <p:blipFill>
          <a:blip r:embed="rId3"/>
          <a:srcRect l="14764" r="14764"/>
          <a:stretch/>
        </p:blipFill>
        <p:spPr>
          <a:xfrm>
            <a:off x="-9079092" y="26300791"/>
            <a:ext cx="6410325" cy="3390900"/>
          </a:xfrm>
        </p:spPr>
      </p:pic>
      <p:pic>
        <p:nvPicPr>
          <p:cNvPr id="28" name="Picture Placeholder 27" descr="A model of a plane&#10;&#10;Description automatically generated">
            <a:extLst>
              <a:ext uri="{FF2B5EF4-FFF2-40B4-BE49-F238E27FC236}">
                <a16:creationId xmlns:a16="http://schemas.microsoft.com/office/drawing/2014/main" id="{DDB42BBA-808D-7144-2587-6EFC27B069B5}"/>
              </a:ext>
            </a:extLst>
          </p:cNvPr>
          <p:cNvPicPr>
            <a:picLocks noGrp="1" noChangeAspect="1"/>
          </p:cNvPicPr>
          <p:nvPr>
            <p:ph type="pic" sz="quarter" idx="156"/>
          </p:nvPr>
        </p:nvPicPr>
        <p:blipFill>
          <a:blip r:embed="rId4">
            <a:extLst>
              <a:ext uri="{28A0092B-C50C-407E-A947-70E740481C1C}">
                <a14:useLocalDpi xmlns:a14="http://schemas.microsoft.com/office/drawing/2010/main" val="0"/>
              </a:ext>
            </a:extLst>
          </a:blip>
          <a:srcRect l="5672" r="5672"/>
          <a:stretch>
            <a:fillRect/>
          </a:stretch>
        </p:blipFill>
        <p:spPr>
          <a:xfrm>
            <a:off x="18746230" y="15450711"/>
            <a:ext cx="5473456" cy="4101992"/>
          </a:xfrm>
        </p:spPr>
      </p:pic>
      <p:sp>
        <p:nvSpPr>
          <p:cNvPr id="30" name="Text Placeholder 29"/>
          <p:cNvSpPr>
            <a:spLocks noGrp="1"/>
          </p:cNvSpPr>
          <p:nvPr>
            <p:ph type="body" sz="quarter" idx="167"/>
          </p:nvPr>
        </p:nvSpPr>
        <p:spPr/>
        <p:txBody>
          <a:bodyPr/>
          <a:lstStyle/>
          <a:p>
            <a:endParaRPr lang="en-US"/>
          </a:p>
        </p:txBody>
      </p:sp>
      <p:sp>
        <p:nvSpPr>
          <p:cNvPr id="31" name="Text Placeholder 30"/>
          <p:cNvSpPr>
            <a:spLocks noGrp="1"/>
          </p:cNvSpPr>
          <p:nvPr>
            <p:ph type="body" sz="quarter" idx="168"/>
          </p:nvPr>
        </p:nvSpPr>
        <p:spPr/>
        <p:txBody>
          <a:bodyPr/>
          <a:lstStyle/>
          <a:p>
            <a:endParaRPr lang="en-US"/>
          </a:p>
        </p:txBody>
      </p:sp>
      <p:sp>
        <p:nvSpPr>
          <p:cNvPr id="32" name="Text Placeholder 31"/>
          <p:cNvSpPr>
            <a:spLocks noGrp="1"/>
          </p:cNvSpPr>
          <p:nvPr>
            <p:ph type="body" sz="quarter" idx="169"/>
          </p:nvPr>
        </p:nvSpPr>
        <p:spPr/>
        <p:txBody>
          <a:bodyPr/>
          <a:lstStyle/>
          <a:p>
            <a:endParaRPr lang="en-US"/>
          </a:p>
        </p:txBody>
      </p:sp>
      <p:sp>
        <p:nvSpPr>
          <p:cNvPr id="33" name="Text Placeholder 32"/>
          <p:cNvSpPr>
            <a:spLocks noGrp="1"/>
          </p:cNvSpPr>
          <p:nvPr>
            <p:ph type="body" sz="quarter" idx="170"/>
          </p:nvPr>
        </p:nvSpPr>
        <p:spPr/>
        <p:txBody>
          <a:bodyPr/>
          <a:lstStyle/>
          <a:p>
            <a:endParaRPr lang="en-US"/>
          </a:p>
        </p:txBody>
      </p:sp>
      <p:sp>
        <p:nvSpPr>
          <p:cNvPr id="34" name="Text Placeholder 33"/>
          <p:cNvSpPr>
            <a:spLocks noGrp="1"/>
          </p:cNvSpPr>
          <p:nvPr>
            <p:ph type="body" sz="quarter" idx="171"/>
          </p:nvPr>
        </p:nvSpPr>
        <p:spPr/>
        <p:txBody>
          <a:bodyPr/>
          <a:lstStyle/>
          <a:p>
            <a:endParaRPr lang="en-US"/>
          </a:p>
        </p:txBody>
      </p:sp>
      <p:sp>
        <p:nvSpPr>
          <p:cNvPr id="35" name="Text Placeholder 34"/>
          <p:cNvSpPr>
            <a:spLocks noGrp="1"/>
          </p:cNvSpPr>
          <p:nvPr>
            <p:ph type="body" sz="quarter" idx="172"/>
          </p:nvPr>
        </p:nvSpPr>
        <p:spPr/>
        <p:txBody>
          <a:bodyPr/>
          <a:lstStyle/>
          <a:p>
            <a:endParaRPr lang="en-US"/>
          </a:p>
        </p:txBody>
      </p:sp>
      <p:sp>
        <p:nvSpPr>
          <p:cNvPr id="36" name="Text Placeholder 35"/>
          <p:cNvSpPr>
            <a:spLocks noGrp="1"/>
          </p:cNvSpPr>
          <p:nvPr>
            <p:ph type="body" sz="quarter" idx="173"/>
          </p:nvPr>
        </p:nvSpPr>
        <p:spPr/>
        <p:txBody>
          <a:bodyPr/>
          <a:lstStyle/>
          <a:p>
            <a:endParaRPr lang="en-US"/>
          </a:p>
        </p:txBody>
      </p:sp>
      <p:sp>
        <p:nvSpPr>
          <p:cNvPr id="37" name="Text Placeholder 36"/>
          <p:cNvSpPr>
            <a:spLocks noGrp="1"/>
          </p:cNvSpPr>
          <p:nvPr>
            <p:ph type="body" sz="quarter" idx="174"/>
          </p:nvPr>
        </p:nvSpPr>
        <p:spPr/>
        <p:txBody>
          <a:bodyPr/>
          <a:lstStyle/>
          <a:p>
            <a:endParaRPr lang="en-US"/>
          </a:p>
        </p:txBody>
      </p:sp>
      <p:sp>
        <p:nvSpPr>
          <p:cNvPr id="38" name="Text Placeholder 37"/>
          <p:cNvSpPr>
            <a:spLocks noGrp="1"/>
          </p:cNvSpPr>
          <p:nvPr>
            <p:ph type="body" sz="quarter" idx="175"/>
          </p:nvPr>
        </p:nvSpPr>
        <p:spPr/>
        <p:txBody>
          <a:bodyPr/>
          <a:lstStyle/>
          <a:p>
            <a:endParaRPr lang="en-US"/>
          </a:p>
        </p:txBody>
      </p:sp>
      <p:sp>
        <p:nvSpPr>
          <p:cNvPr id="39" name="Text Placeholder 38"/>
          <p:cNvSpPr>
            <a:spLocks noGrp="1"/>
          </p:cNvSpPr>
          <p:nvPr>
            <p:ph type="body" sz="quarter" idx="176"/>
          </p:nvPr>
        </p:nvSpPr>
        <p:spPr/>
        <p:txBody>
          <a:bodyPr/>
          <a:lstStyle/>
          <a:p>
            <a:endParaRPr lang="en-US"/>
          </a:p>
        </p:txBody>
      </p:sp>
      <p:sp>
        <p:nvSpPr>
          <p:cNvPr id="40" name="Text Placeholder 39"/>
          <p:cNvSpPr>
            <a:spLocks noGrp="1"/>
          </p:cNvSpPr>
          <p:nvPr>
            <p:ph type="body" sz="quarter" idx="177"/>
          </p:nvPr>
        </p:nvSpPr>
        <p:spPr/>
        <p:txBody>
          <a:bodyPr/>
          <a:lstStyle/>
          <a:p>
            <a:endParaRPr lang="en-US"/>
          </a:p>
        </p:txBody>
      </p:sp>
      <p:sp>
        <p:nvSpPr>
          <p:cNvPr id="41" name="Text Placeholder 40"/>
          <p:cNvSpPr>
            <a:spLocks noGrp="1"/>
          </p:cNvSpPr>
          <p:nvPr>
            <p:ph type="body" sz="quarter" idx="178"/>
          </p:nvPr>
        </p:nvSpPr>
        <p:spPr/>
        <p:txBody>
          <a:bodyPr/>
          <a:lstStyle/>
          <a:p>
            <a:endParaRPr lang="en-US"/>
          </a:p>
        </p:txBody>
      </p:sp>
      <p:sp>
        <p:nvSpPr>
          <p:cNvPr id="42" name="Text Placeholder 41"/>
          <p:cNvSpPr>
            <a:spLocks noGrp="1"/>
          </p:cNvSpPr>
          <p:nvPr>
            <p:ph type="body" sz="quarter" idx="179"/>
          </p:nvPr>
        </p:nvSpPr>
        <p:spPr/>
        <p:txBody>
          <a:bodyPr/>
          <a:lstStyle/>
          <a:p>
            <a:endParaRPr lang="en-US"/>
          </a:p>
        </p:txBody>
      </p:sp>
      <p:sp>
        <p:nvSpPr>
          <p:cNvPr id="43" name="Text Placeholder 42"/>
          <p:cNvSpPr>
            <a:spLocks noGrp="1"/>
          </p:cNvSpPr>
          <p:nvPr>
            <p:ph type="body" sz="quarter" idx="180"/>
          </p:nvPr>
        </p:nvSpPr>
        <p:spPr/>
        <p:txBody>
          <a:bodyPr/>
          <a:lstStyle/>
          <a:p>
            <a:endParaRPr lang="en-US"/>
          </a:p>
        </p:txBody>
      </p:sp>
      <p:sp>
        <p:nvSpPr>
          <p:cNvPr id="44" name="Text Placeholder 43"/>
          <p:cNvSpPr>
            <a:spLocks noGrp="1"/>
          </p:cNvSpPr>
          <p:nvPr>
            <p:ph type="body" sz="quarter" idx="181"/>
          </p:nvPr>
        </p:nvSpPr>
        <p:spPr/>
        <p:txBody>
          <a:bodyPr/>
          <a:lstStyle/>
          <a:p>
            <a:endParaRPr lang="en-US"/>
          </a:p>
        </p:txBody>
      </p:sp>
      <p:sp>
        <p:nvSpPr>
          <p:cNvPr id="45" name="Text Placeholder 44"/>
          <p:cNvSpPr>
            <a:spLocks noGrp="1"/>
          </p:cNvSpPr>
          <p:nvPr>
            <p:ph type="body" sz="quarter" idx="182"/>
          </p:nvPr>
        </p:nvSpPr>
        <p:spPr/>
        <p:txBody>
          <a:bodyPr/>
          <a:lstStyle/>
          <a:p>
            <a:endParaRPr lang="en-US"/>
          </a:p>
        </p:txBody>
      </p:sp>
      <p:sp>
        <p:nvSpPr>
          <p:cNvPr id="46" name="Text Placeholder 45"/>
          <p:cNvSpPr>
            <a:spLocks noGrp="1"/>
          </p:cNvSpPr>
          <p:nvPr>
            <p:ph type="body" sz="quarter" idx="183"/>
          </p:nvPr>
        </p:nvSpPr>
        <p:spPr/>
        <p:txBody>
          <a:bodyPr/>
          <a:lstStyle/>
          <a:p>
            <a:endParaRPr lang="en-US"/>
          </a:p>
        </p:txBody>
      </p:sp>
      <p:sp>
        <p:nvSpPr>
          <p:cNvPr id="47" name="Text Placeholder 6">
            <a:extLst>
              <a:ext uri="{FF2B5EF4-FFF2-40B4-BE49-F238E27FC236}">
                <a16:creationId xmlns:a16="http://schemas.microsoft.com/office/drawing/2014/main" id="{F65AACDD-1DD7-747A-A23E-5F1DB99E0332}"/>
              </a:ext>
            </a:extLst>
          </p:cNvPr>
          <p:cNvSpPr txBox="1">
            <a:spLocks/>
          </p:cNvSpPr>
          <p:nvPr/>
        </p:nvSpPr>
        <p:spPr>
          <a:xfrm>
            <a:off x="512763" y="22842799"/>
            <a:ext cx="10210799" cy="754045"/>
          </a:xfrm>
          <a:prstGeom prst="rect">
            <a:avLst/>
          </a:prstGeom>
          <a:solidFill>
            <a:schemeClr val="accent5">
              <a:lumMod val="50000"/>
            </a:schemeClr>
          </a:solidFill>
        </p:spPr>
        <p:txBody>
          <a:bodyPr wrap="square" lIns="91436" tIns="91436" rIns="91436" bIns="91436" anchor="ctr" anchorCtr="0">
            <a:spAutoFit/>
          </a:bodyPr>
          <a:lstStyle>
            <a:lvl1pPr marL="1645838" indent="-1645838" algn="ctr" defTabSz="4388900" rtl="0" eaLnBrk="1" latinLnBrk="0" hangingPunct="1">
              <a:spcBef>
                <a:spcPct val="20000"/>
              </a:spcBef>
              <a:buFont typeface="Arial" pitchFamily="34" charset="0"/>
              <a:buNone/>
              <a:defRPr sz="3700" b="1" kern="1200" baseline="0">
                <a:solidFill>
                  <a:schemeClr val="bg2"/>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1645285" indent="-1645285"/>
            <a:r>
              <a:rPr lang="en-US" i="1"/>
              <a:t>Methods for Development</a:t>
            </a:r>
          </a:p>
        </p:txBody>
      </p:sp>
      <p:sp>
        <p:nvSpPr>
          <p:cNvPr id="49" name="Text Placeholder 17">
            <a:extLst>
              <a:ext uri="{FF2B5EF4-FFF2-40B4-BE49-F238E27FC236}">
                <a16:creationId xmlns:a16="http://schemas.microsoft.com/office/drawing/2014/main" id="{80000052-5400-87C8-51A1-5F992B738E7C}"/>
              </a:ext>
            </a:extLst>
          </p:cNvPr>
          <p:cNvSpPr txBox="1">
            <a:spLocks/>
          </p:cNvSpPr>
          <p:nvPr/>
        </p:nvSpPr>
        <p:spPr>
          <a:xfrm>
            <a:off x="504829" y="23562171"/>
            <a:ext cx="10201275" cy="8069879"/>
          </a:xfrm>
          <a:prstGeom prst="rect">
            <a:avLst/>
          </a:prstGeom>
        </p:spPr>
        <p:txBody>
          <a:bodyPr wrap="square" lIns="228589" tIns="228589" rIns="228589" bIns="228589" anchor="t">
            <a:spAutoFit/>
          </a:bodyPr>
          <a:lstStyle>
            <a:lvl1pPr marL="0" indent="0" algn="l" defTabSz="4388900" rtl="0" eaLnBrk="1" latinLnBrk="0" hangingPunct="1">
              <a:spcBef>
                <a:spcPct val="20000"/>
              </a:spcBef>
              <a:buFont typeface="Arial" pitchFamily="34" charset="0"/>
              <a:buNone/>
              <a:defRPr sz="2500" kern="1200">
                <a:solidFill>
                  <a:schemeClr val="tx1"/>
                </a:solidFill>
                <a:latin typeface="Trebuchet MS" pitchFamily="34" charset="0"/>
                <a:ea typeface="+mn-ea"/>
                <a:cs typeface="+mn-cs"/>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2400" b="1" i="1">
                <a:latin typeface="Trebuchet MS"/>
              </a:rPr>
              <a:t>Testing and creating new active marker circuit that is integrated with the motors and battery</a:t>
            </a:r>
            <a:endParaRPr lang="en-US" sz="2400" b="1" i="1"/>
          </a:p>
          <a:p>
            <a:pPr marL="342900" indent="-342900">
              <a:buFont typeface="Arial" panose="020B0604020202020204" pitchFamily="34" charset="0"/>
              <a:buChar char="•"/>
            </a:pPr>
            <a:r>
              <a:rPr lang="en-US" sz="2400">
                <a:latin typeface="Trebuchet MS"/>
              </a:rPr>
              <a:t>The new active marker deck operates off of the same power supply as the onboard PCB</a:t>
            </a:r>
          </a:p>
          <a:p>
            <a:pPr marL="1828165" lvl="1" indent="-342900">
              <a:buFont typeface="Calibri" pitchFamily="34" charset="0"/>
              <a:buChar char="-"/>
            </a:pPr>
            <a:r>
              <a:rPr lang="en-US" sz="2400">
                <a:latin typeface="Trebuchet MS"/>
              </a:rPr>
              <a:t>The final configuration was the result of a proof-of-concept developed over the course of this semester, where it was discovered that both components can operate at a total charge of 5 volts</a:t>
            </a:r>
          </a:p>
          <a:p>
            <a:pPr marL="342900" indent="-342900">
              <a:buFont typeface="Arial" panose="020B0604020202020204" pitchFamily="34" charset="0"/>
              <a:buChar char="•"/>
            </a:pPr>
            <a:r>
              <a:rPr lang="en-US" sz="2400">
                <a:latin typeface="Trebuchet MS"/>
              </a:rPr>
              <a:t>To mitigate the 3.7V charge from the stock battery, a step-up regulator was implemented </a:t>
            </a:r>
            <a:r>
              <a:rPr lang="en-US" sz="2400" err="1">
                <a:latin typeface="Trebuchet MS"/>
              </a:rPr>
              <a:t>betweent</a:t>
            </a:r>
            <a:r>
              <a:rPr lang="en-US" sz="2400">
                <a:latin typeface="Trebuchet MS"/>
              </a:rPr>
              <a:t> the components and the power supply</a:t>
            </a:r>
          </a:p>
          <a:p>
            <a:r>
              <a:rPr lang="en-US" sz="2400" b="1" i="1">
                <a:latin typeface="Trebuchet MS"/>
              </a:rPr>
              <a:t>Creating a PID controller for the aircraft and implementing into </a:t>
            </a:r>
            <a:r>
              <a:rPr lang="en-US" sz="2400" b="1" i="1" err="1">
                <a:latin typeface="Trebuchet MS"/>
              </a:rPr>
              <a:t>CogniPilot</a:t>
            </a:r>
            <a:endParaRPr lang="en-US" sz="2400" b="1" i="1">
              <a:latin typeface="Trebuchet MS"/>
            </a:endParaRPr>
          </a:p>
          <a:p>
            <a:pPr marL="342900" indent="-342900">
              <a:buChar char="•"/>
            </a:pPr>
            <a:r>
              <a:rPr lang="en-US" sz="2400">
                <a:latin typeface="Trebuchet MS"/>
              </a:rPr>
              <a:t>Designed and implemented </a:t>
            </a:r>
            <a:r>
              <a:rPr lang="en-US" sz="2400" i="1">
                <a:latin typeface="Trebuchet MS"/>
              </a:rPr>
              <a:t>Total Energy Control System </a:t>
            </a:r>
            <a:r>
              <a:rPr lang="en-US" sz="2400">
                <a:latin typeface="Trebuchet MS"/>
              </a:rPr>
              <a:t>(TECS) in python with Ros2 </a:t>
            </a:r>
            <a:r>
              <a:rPr lang="en-US" sz="2400" err="1">
                <a:latin typeface="Trebuchet MS"/>
              </a:rPr>
              <a:t>compatability</a:t>
            </a:r>
            <a:r>
              <a:rPr lang="en-US" sz="2400">
                <a:latin typeface="Trebuchet MS"/>
              </a:rPr>
              <a:t>.</a:t>
            </a:r>
            <a:endParaRPr lang="en-US" sz="2400"/>
          </a:p>
          <a:p>
            <a:pPr marL="342900" indent="-342900">
              <a:buChar char="•"/>
            </a:pPr>
            <a:r>
              <a:rPr lang="en-US" sz="2400">
                <a:latin typeface="Trebuchet MS"/>
              </a:rPr>
              <a:t>Utilized </a:t>
            </a:r>
            <a:r>
              <a:rPr lang="en-US" sz="2400" err="1">
                <a:latin typeface="Trebuchet MS"/>
              </a:rPr>
              <a:t>CogniPilot</a:t>
            </a:r>
            <a:r>
              <a:rPr lang="en-US" sz="2400">
                <a:latin typeface="Trebuchet MS"/>
              </a:rPr>
              <a:t> to develop a fixed-wing aircraft simulation.</a:t>
            </a:r>
            <a:endParaRPr lang="en-US" sz="2400"/>
          </a:p>
          <a:p>
            <a:pPr marL="1828165" lvl="1" indent="-570865">
              <a:buFont typeface="Calibri" pitchFamily="34" charset="0"/>
              <a:buChar char="-"/>
            </a:pPr>
            <a:r>
              <a:rPr lang="en-US" sz="2400">
                <a:latin typeface="Trebuchet MS"/>
              </a:rPr>
              <a:t>Can simulate both manual and autonomous flight using Ros2 packages.</a:t>
            </a:r>
          </a:p>
          <a:p>
            <a:pPr marL="1485265" lvl="1" indent="0">
              <a:buNone/>
            </a:pPr>
            <a:endParaRPr lang="en-US" sz="2400">
              <a:latin typeface="Trebuchet MS"/>
            </a:endParaRPr>
          </a:p>
        </p:txBody>
      </p:sp>
      <p:sp>
        <p:nvSpPr>
          <p:cNvPr id="50" name="Text Placeholder 13">
            <a:extLst>
              <a:ext uri="{FF2B5EF4-FFF2-40B4-BE49-F238E27FC236}">
                <a16:creationId xmlns:a16="http://schemas.microsoft.com/office/drawing/2014/main" id="{A3D29B28-81DF-82AD-39C5-C1A136672C37}"/>
              </a:ext>
            </a:extLst>
          </p:cNvPr>
          <p:cNvSpPr txBox="1">
            <a:spLocks/>
          </p:cNvSpPr>
          <p:nvPr/>
        </p:nvSpPr>
        <p:spPr>
          <a:xfrm>
            <a:off x="33185100" y="12460524"/>
            <a:ext cx="10201275" cy="754045"/>
          </a:xfrm>
          <a:prstGeom prst="rect">
            <a:avLst/>
          </a:prstGeom>
          <a:solidFill>
            <a:schemeClr val="accent5">
              <a:lumMod val="50000"/>
            </a:schemeClr>
          </a:solidFill>
        </p:spPr>
        <p:txBody>
          <a:bodyPr wrap="square" lIns="91436" tIns="91436" rIns="91436" bIns="91436" anchor="ctr" anchorCtr="0">
            <a:spAutoFit/>
          </a:bodyPr>
          <a:lstStyle>
            <a:lvl1pPr marL="1645838" indent="-1645838" algn="ctr" defTabSz="4388900" rtl="0" eaLnBrk="1" latinLnBrk="0" hangingPunct="1">
              <a:spcBef>
                <a:spcPct val="20000"/>
              </a:spcBef>
              <a:buFont typeface="Arial" pitchFamily="34" charset="0"/>
              <a:buNone/>
              <a:defRPr sz="3700" b="1" kern="1200" baseline="0">
                <a:solidFill>
                  <a:schemeClr val="bg2"/>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1645285" indent="-1645285"/>
            <a:r>
              <a:rPr lang="en-US" i="1"/>
              <a:t>Future Work</a:t>
            </a:r>
          </a:p>
        </p:txBody>
      </p:sp>
      <p:sp>
        <p:nvSpPr>
          <p:cNvPr id="51" name="Text Placeholder 14">
            <a:extLst>
              <a:ext uri="{FF2B5EF4-FFF2-40B4-BE49-F238E27FC236}">
                <a16:creationId xmlns:a16="http://schemas.microsoft.com/office/drawing/2014/main" id="{74B37873-7EBB-ACC7-5B0D-F641910EA59B}"/>
              </a:ext>
            </a:extLst>
          </p:cNvPr>
          <p:cNvSpPr txBox="1">
            <a:spLocks/>
          </p:cNvSpPr>
          <p:nvPr/>
        </p:nvSpPr>
        <p:spPr>
          <a:xfrm>
            <a:off x="33272778" y="22449597"/>
            <a:ext cx="10201275" cy="5232179"/>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tx1"/>
                </a:solidFill>
                <a:latin typeface="Trebuchet MS" pitchFamily="34" charset="0"/>
                <a:ea typeface="+mn-ea"/>
                <a:cs typeface="+mn-cs"/>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b="1" i="1" err="1"/>
              <a:t>Windracers</a:t>
            </a:r>
            <a:endParaRPr lang="en-US" b="1" i="1"/>
          </a:p>
          <a:p>
            <a:pPr marL="342900" indent="-342900">
              <a:buFont typeface="Arial" panose="020B0604020202020204" pitchFamily="34" charset="0"/>
              <a:buChar char="•"/>
            </a:pPr>
            <a:r>
              <a:rPr lang="en-US" err="1"/>
              <a:t>Windracers</a:t>
            </a:r>
            <a:r>
              <a:rPr lang="en-US"/>
              <a:t> is a company focused on providing humanitarian resources to locations where there is poor transportation</a:t>
            </a:r>
          </a:p>
          <a:p>
            <a:pPr marL="342900" indent="-342900">
              <a:buFont typeface="Arial" panose="020B0604020202020204" pitchFamily="34" charset="0"/>
              <a:buChar char="•"/>
            </a:pPr>
            <a:r>
              <a:rPr lang="en-US"/>
              <a:t>Received advice and technical help from a PCB engineer from </a:t>
            </a:r>
            <a:r>
              <a:rPr lang="en-US" err="1"/>
              <a:t>Windracers</a:t>
            </a:r>
            <a:endParaRPr lang="en-US"/>
          </a:p>
          <a:p>
            <a:pPr marL="342900" indent="-342900">
              <a:buFont typeface="Arial" panose="020B0604020202020204" pitchFamily="34" charset="0"/>
              <a:buChar char="•"/>
            </a:pPr>
            <a:r>
              <a:rPr lang="en-US">
                <a:hlinkClick r:id="rId5"/>
              </a:rPr>
              <a:t>https://windracers.com/</a:t>
            </a:r>
            <a:endParaRPr lang="en-US"/>
          </a:p>
          <a:p>
            <a:pPr marL="342900" indent="-342900">
              <a:buFont typeface="Arial" panose="020B0604020202020204" pitchFamily="34" charset="0"/>
              <a:buChar char="•"/>
            </a:pPr>
            <a:endParaRPr lang="en-US"/>
          </a:p>
          <a:p>
            <a:r>
              <a:rPr lang="en-US" b="1" i="1"/>
              <a:t>Purdue UAS Research and Test Facility (PURT)</a:t>
            </a:r>
          </a:p>
          <a:p>
            <a:pPr marL="342900" indent="-342900">
              <a:buFont typeface="Arial" panose="020B0604020202020204" pitchFamily="34" charset="0"/>
              <a:buChar char="•"/>
            </a:pPr>
            <a:r>
              <a:rPr lang="en-US"/>
              <a:t>-600,000 cubic feet airport hangar equipped with motion sensors for precise tracking of drone movements</a:t>
            </a:r>
          </a:p>
          <a:p>
            <a:pPr marL="342900" indent="-342900">
              <a:buFont typeface="Arial" panose="020B0604020202020204" pitchFamily="34" charset="0"/>
              <a:buChar char="•"/>
            </a:pPr>
            <a:r>
              <a:rPr lang="en-US">
                <a:hlinkClick r:id="rId6"/>
              </a:rPr>
              <a:t>https://engineering.purdue.edu/PURT</a:t>
            </a:r>
            <a:endParaRPr lang="en-US"/>
          </a:p>
        </p:txBody>
      </p:sp>
      <p:sp>
        <p:nvSpPr>
          <p:cNvPr id="52" name="Text Placeholder 7">
            <a:extLst>
              <a:ext uri="{FF2B5EF4-FFF2-40B4-BE49-F238E27FC236}">
                <a16:creationId xmlns:a16="http://schemas.microsoft.com/office/drawing/2014/main" id="{19978C0A-7C04-D490-1645-11C574780ADC}"/>
              </a:ext>
            </a:extLst>
          </p:cNvPr>
          <p:cNvSpPr txBox="1">
            <a:spLocks/>
          </p:cNvSpPr>
          <p:nvPr/>
        </p:nvSpPr>
        <p:spPr>
          <a:xfrm>
            <a:off x="11628268" y="6590906"/>
            <a:ext cx="6073273" cy="5878510"/>
          </a:xfrm>
          <a:prstGeom prst="rect">
            <a:avLst/>
          </a:prstGeom>
        </p:spPr>
        <p:txBody>
          <a:bodyPr wrap="square" lIns="228589" tIns="228589" rIns="228589" bIns="228589" anchor="t">
            <a:spAutoFit/>
          </a:bodyPr>
          <a:lstStyle>
            <a:lvl1pPr marL="0" indent="0" algn="l" defTabSz="4388900" rtl="0" eaLnBrk="1" latinLnBrk="0" hangingPunct="1">
              <a:spcBef>
                <a:spcPct val="20000"/>
              </a:spcBef>
              <a:buFont typeface="Arial" pitchFamily="34" charset="0"/>
              <a:buNone/>
              <a:defRPr sz="2500" kern="1200">
                <a:solidFill>
                  <a:schemeClr val="tx1"/>
                </a:solidFill>
                <a:latin typeface="Trebuchet MS" pitchFamily="34" charset="0"/>
                <a:ea typeface="+mn-ea"/>
                <a:cs typeface="+mn-cs"/>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2400" b="1" i="1">
                <a:latin typeface="Trebuchet MS"/>
              </a:rPr>
              <a:t>Active Marker Board:</a:t>
            </a:r>
          </a:p>
          <a:p>
            <a:endParaRPr lang="en-US" sz="2000"/>
          </a:p>
          <a:p>
            <a:r>
              <a:rPr lang="en-US" sz="2000">
                <a:latin typeface="Trebuchet MS"/>
              </a:rPr>
              <a:t>The onboard system now utilizes an active marker board. Prior to this semester, the system relied on a passive marker system for triangulation and data collection. While they eliminated extra cost and had no power requirements, this would not be effective for the goals of this project in the long term. Passive markers rely on external environmental factors to reflect the light necessary to display on the MOCAP system in PURT. On the other hand, active markers – while they require a power supply – are able to emit a strong, steady signal in environments with high interference, which the final output of this project is expected to maintain.</a:t>
            </a:r>
            <a:endParaRPr lang="en-US" sz="2000"/>
          </a:p>
        </p:txBody>
      </p:sp>
      <p:sp>
        <p:nvSpPr>
          <p:cNvPr id="53" name="Text Placeholder 7">
            <a:extLst>
              <a:ext uri="{FF2B5EF4-FFF2-40B4-BE49-F238E27FC236}">
                <a16:creationId xmlns:a16="http://schemas.microsoft.com/office/drawing/2014/main" id="{D8952765-2AA3-2DD2-F898-A7D42EE73E02}"/>
              </a:ext>
            </a:extLst>
          </p:cNvPr>
          <p:cNvSpPr txBox="1">
            <a:spLocks/>
          </p:cNvSpPr>
          <p:nvPr/>
        </p:nvSpPr>
        <p:spPr>
          <a:xfrm>
            <a:off x="11623282" y="12452059"/>
            <a:ext cx="6073273" cy="4031851"/>
          </a:xfrm>
          <a:prstGeom prst="rect">
            <a:avLst/>
          </a:prstGeom>
        </p:spPr>
        <p:txBody>
          <a:bodyPr wrap="square" lIns="228589" tIns="228589" rIns="228589" bIns="228589" anchor="t">
            <a:spAutoFit/>
          </a:bodyPr>
          <a:lstStyle>
            <a:lvl1pPr marL="0" indent="0" algn="l" defTabSz="4388900" rtl="0" eaLnBrk="1" latinLnBrk="0" hangingPunct="1">
              <a:spcBef>
                <a:spcPct val="20000"/>
              </a:spcBef>
              <a:buFont typeface="Arial" pitchFamily="34" charset="0"/>
              <a:buNone/>
              <a:defRPr sz="2500" kern="1200">
                <a:solidFill>
                  <a:schemeClr val="tx1"/>
                </a:solidFill>
                <a:latin typeface="Trebuchet MS" pitchFamily="34" charset="0"/>
                <a:ea typeface="+mn-ea"/>
                <a:cs typeface="+mn-cs"/>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2400" b="1" i="1">
                <a:latin typeface="Trebuchet MS"/>
              </a:rPr>
              <a:t>Aircraft Design:</a:t>
            </a:r>
          </a:p>
          <a:p>
            <a:endParaRPr lang="en-US" sz="2000"/>
          </a:p>
          <a:p>
            <a:r>
              <a:rPr lang="en-US" sz="2000">
                <a:latin typeface="Trebuchet MS"/>
              </a:rPr>
              <a:t>The main airframe is a UMX Night Vapor. This aircraft fits our design needs because of its extremely light weight and slow stall speed. We attached the active marker board to the center of the aircraft to alter the center of gravity to our liking, along with LEDs on specific points on the aircraft's wings. These points are used by the motion capture system to determine the roll pitch and yaw of the aircraft during flight.</a:t>
            </a:r>
          </a:p>
        </p:txBody>
      </p:sp>
      <p:sp>
        <p:nvSpPr>
          <p:cNvPr id="58" name="Text Placeholder 9">
            <a:extLst>
              <a:ext uri="{FF2B5EF4-FFF2-40B4-BE49-F238E27FC236}">
                <a16:creationId xmlns:a16="http://schemas.microsoft.com/office/drawing/2014/main" id="{5A547C2C-3040-D4E9-55D0-3C75A5079B3A}"/>
              </a:ext>
            </a:extLst>
          </p:cNvPr>
          <p:cNvSpPr txBox="1">
            <a:spLocks/>
          </p:cNvSpPr>
          <p:nvPr/>
        </p:nvSpPr>
        <p:spPr>
          <a:xfrm>
            <a:off x="24362444" y="23229900"/>
            <a:ext cx="7968117" cy="846363"/>
          </a:xfrm>
          <a:prstGeom prst="rect">
            <a:avLst/>
          </a:prstGeom>
        </p:spPr>
        <p:txBody>
          <a:bodyPr wrap="square" lIns="228589" tIns="228589" rIns="228589" bIns="228589" anchor="t">
            <a:spAutoFit/>
          </a:bodyPr>
          <a:lstStyle>
            <a:lvl1pPr marL="0" indent="0" algn="l" defTabSz="4388900" rtl="0" eaLnBrk="1" latinLnBrk="0" hangingPunct="1">
              <a:spcBef>
                <a:spcPct val="20000"/>
              </a:spcBef>
              <a:buFont typeface="Arial" pitchFamily="34" charset="0"/>
              <a:buNone/>
              <a:defRPr sz="2500" kern="1200">
                <a:solidFill>
                  <a:schemeClr val="tx1"/>
                </a:solidFill>
                <a:latin typeface="Trebuchet MS" pitchFamily="34" charset="0"/>
                <a:ea typeface="+mn-ea"/>
                <a:cs typeface="+mn-cs"/>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b="1" i="1">
                <a:latin typeface="Trebuchet MS"/>
              </a:rPr>
              <a:t>Active Marker Testing</a:t>
            </a:r>
            <a:endParaRPr lang="en-US" b="1" i="1"/>
          </a:p>
        </p:txBody>
      </p:sp>
      <p:pic>
        <p:nvPicPr>
          <p:cNvPr id="22" name="Picture Placeholder 21" descr="A diagram of a computer&#10;&#10;Description automatically generated">
            <a:extLst>
              <a:ext uri="{FF2B5EF4-FFF2-40B4-BE49-F238E27FC236}">
                <a16:creationId xmlns:a16="http://schemas.microsoft.com/office/drawing/2014/main" id="{DF9D8930-DC57-F209-C6B2-1E95AE6B4FC5}"/>
              </a:ext>
            </a:extLst>
          </p:cNvPr>
          <p:cNvPicPr>
            <a:picLocks noGrp="1" noChangeAspect="1"/>
          </p:cNvPicPr>
          <p:nvPr>
            <p:ph type="pic" sz="quarter" idx="18"/>
          </p:nvPr>
        </p:nvPicPr>
        <p:blipFill>
          <a:blip r:embed="rId7"/>
          <a:srcRect t="1217" b="1217"/>
          <a:stretch/>
        </p:blipFill>
        <p:spPr>
          <a:xfrm>
            <a:off x="18038096" y="6910062"/>
            <a:ext cx="7413065" cy="4388836"/>
          </a:xfrm>
        </p:spPr>
      </p:pic>
      <p:sp>
        <p:nvSpPr>
          <p:cNvPr id="100" name="Text Placeholder 7">
            <a:extLst>
              <a:ext uri="{FF2B5EF4-FFF2-40B4-BE49-F238E27FC236}">
                <a16:creationId xmlns:a16="http://schemas.microsoft.com/office/drawing/2014/main" id="{F7FEE2FD-9396-B5F9-F900-4DE822F2F1A8}"/>
              </a:ext>
            </a:extLst>
          </p:cNvPr>
          <p:cNvSpPr txBox="1">
            <a:spLocks/>
          </p:cNvSpPr>
          <p:nvPr/>
        </p:nvSpPr>
        <p:spPr>
          <a:xfrm>
            <a:off x="25907282" y="6613603"/>
            <a:ext cx="6073273" cy="6740285"/>
          </a:xfrm>
          <a:prstGeom prst="rect">
            <a:avLst/>
          </a:prstGeom>
        </p:spPr>
        <p:txBody>
          <a:bodyPr wrap="square" lIns="228589" tIns="228589" rIns="228589" bIns="228589" anchor="t">
            <a:spAutoFit/>
          </a:bodyPr>
          <a:lstStyle>
            <a:lvl1pPr marL="0" indent="0" algn="l" defTabSz="4388900" rtl="0" eaLnBrk="1" latinLnBrk="0" hangingPunct="1">
              <a:spcBef>
                <a:spcPct val="20000"/>
              </a:spcBef>
              <a:buFont typeface="Arial" pitchFamily="34" charset="0"/>
              <a:buNone/>
              <a:defRPr sz="2500" kern="1200">
                <a:solidFill>
                  <a:schemeClr val="tx1"/>
                </a:solidFill>
                <a:latin typeface="Trebuchet MS" pitchFamily="34" charset="0"/>
                <a:ea typeface="+mn-ea"/>
                <a:cs typeface="+mn-cs"/>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2400" b="1" i="1">
                <a:latin typeface="Trebuchet MS"/>
              </a:rPr>
              <a:t>Onboard Circuit Design:</a:t>
            </a:r>
            <a:endParaRPr lang="en-US" sz="2400" b="1" i="1"/>
          </a:p>
          <a:p>
            <a:endParaRPr lang="en-US" sz="2000"/>
          </a:p>
          <a:p>
            <a:r>
              <a:rPr lang="en-US" sz="2000">
                <a:latin typeface="Trebuchet MS"/>
              </a:rPr>
              <a:t>The final circuit design was the result of a proof-of-concept to power both the servo board and the active marker board from the same power supply.</a:t>
            </a:r>
          </a:p>
          <a:p>
            <a:endParaRPr lang="en-US" sz="2000"/>
          </a:p>
          <a:p>
            <a:r>
              <a:rPr lang="en-US" sz="2000">
                <a:latin typeface="Trebuchet MS"/>
              </a:rPr>
              <a:t>We aimed to incorporate the stock battery and the stock servo into our final solution, as the clearance to reach the both components onboard was too small to replace without requiring more effort and complexity than necessary.</a:t>
            </a:r>
          </a:p>
          <a:p>
            <a:endParaRPr lang="en-US" sz="2000"/>
          </a:p>
          <a:p>
            <a:r>
              <a:rPr lang="en-US" sz="2000">
                <a:latin typeface="Trebuchet MS"/>
              </a:rPr>
              <a:t>Our only roadblock was to mitigate the 3.7V charge emitted by the battery, as both components required a total voltage of 5V. Our solution is a step-up regulator placed in between the power supply and the components.</a:t>
            </a:r>
            <a:endParaRPr lang="en-US" sz="2000"/>
          </a:p>
        </p:txBody>
      </p:sp>
      <p:pic>
        <p:nvPicPr>
          <p:cNvPr id="1030" name="Picture 6" descr="A close-up of a plane&#10;&#10;Description automatically generated">
            <a:extLst>
              <a:ext uri="{FF2B5EF4-FFF2-40B4-BE49-F238E27FC236}">
                <a16:creationId xmlns:a16="http://schemas.microsoft.com/office/drawing/2014/main" id="{D5CCC221-346B-CFCC-5D3C-A3B297867B72}"/>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40737" b="58671"/>
          <a:stretch/>
        </p:blipFill>
        <p:spPr bwMode="auto">
          <a:xfrm>
            <a:off x="11712543" y="16625369"/>
            <a:ext cx="5510975" cy="4058538"/>
          </a:xfrm>
          <a:prstGeom prst="rect">
            <a:avLst/>
          </a:prstGeom>
          <a:noFill/>
          <a:extLst>
            <a:ext uri="{909E8E84-426E-40DD-AFC4-6F175D3DCCD1}">
              <a14:hiddenFill xmlns:a14="http://schemas.microsoft.com/office/drawing/2010/main">
                <a:solidFill>
                  <a:srgbClr val="FFFFFF"/>
                </a:solidFill>
              </a14:hiddenFill>
            </a:ext>
          </a:extLst>
        </p:spPr>
      </p:pic>
      <p:sp>
        <p:nvSpPr>
          <p:cNvPr id="24" name="Text Placeholder 7">
            <a:extLst>
              <a:ext uri="{FF2B5EF4-FFF2-40B4-BE49-F238E27FC236}">
                <a16:creationId xmlns:a16="http://schemas.microsoft.com/office/drawing/2014/main" id="{683D82CF-6D05-0103-FE81-9133BE5DD905}"/>
              </a:ext>
            </a:extLst>
          </p:cNvPr>
          <p:cNvSpPr txBox="1">
            <a:spLocks/>
          </p:cNvSpPr>
          <p:nvPr/>
        </p:nvSpPr>
        <p:spPr>
          <a:xfrm>
            <a:off x="18442466" y="11926998"/>
            <a:ext cx="6073273" cy="2363702"/>
          </a:xfrm>
          <a:prstGeom prst="rect">
            <a:avLst/>
          </a:prstGeom>
        </p:spPr>
        <p:txBody>
          <a:bodyPr wrap="square" lIns="228589" tIns="228589" rIns="228589" bIns="228589" anchor="t">
            <a:spAutoFit/>
          </a:bodyPr>
          <a:lstStyle>
            <a:lvl1pPr marL="0" indent="0" algn="l" defTabSz="4388900" rtl="0" eaLnBrk="1" latinLnBrk="0" hangingPunct="1">
              <a:spcBef>
                <a:spcPct val="20000"/>
              </a:spcBef>
              <a:buFont typeface="Arial" pitchFamily="34" charset="0"/>
              <a:buNone/>
              <a:defRPr sz="2500" kern="1200">
                <a:solidFill>
                  <a:schemeClr val="tx1"/>
                </a:solidFill>
                <a:latin typeface="Trebuchet MS" pitchFamily="34" charset="0"/>
                <a:ea typeface="+mn-ea"/>
                <a:cs typeface="+mn-cs"/>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2400" b="1" i="1" dirty="0">
                <a:latin typeface="Trebuchet MS"/>
              </a:rPr>
              <a:t>CAD Aircraft Design:</a:t>
            </a:r>
          </a:p>
          <a:p>
            <a:endParaRPr lang="en-US" sz="2000"/>
          </a:p>
          <a:p>
            <a:r>
              <a:rPr lang="en-US" sz="1800" dirty="0">
                <a:latin typeface="Trebuchet MS"/>
              </a:rPr>
              <a:t>A simplified model of the Night Vapor aircraft that will be used was created using computer modeling software to be able to model the movements of the Night Vapors in Gazebo simulations.</a:t>
            </a:r>
            <a:endParaRPr lang="en-US" dirty="0"/>
          </a:p>
        </p:txBody>
      </p:sp>
      <p:pic>
        <p:nvPicPr>
          <p:cNvPr id="20" name="Picture 2" descr="XGC - neXt G Center for Communications and Sensing">
            <a:extLst>
              <a:ext uri="{FF2B5EF4-FFF2-40B4-BE49-F238E27FC236}">
                <a16:creationId xmlns:a16="http://schemas.microsoft.com/office/drawing/2014/main" id="{149447A8-E1B1-98D6-AB81-D84E025975F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644320" y="751616"/>
            <a:ext cx="4617812" cy="307854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D2A034AB-7978-A1BD-604E-8696C200A8EF}"/>
              </a:ext>
            </a:extLst>
          </p:cNvPr>
          <p:cNvSpPr txBox="1"/>
          <p:nvPr/>
        </p:nvSpPr>
        <p:spPr>
          <a:xfrm>
            <a:off x="12801600" y="29913306"/>
            <a:ext cx="18522462" cy="1569660"/>
          </a:xfrm>
          <a:prstGeom prst="rect">
            <a:avLst/>
          </a:prstGeom>
          <a:noFill/>
        </p:spPr>
        <p:txBody>
          <a:bodyPr wrap="square" lIns="91440" tIns="45720" rIns="91440" bIns="45720" rtlCol="0" anchor="t">
            <a:spAutoFit/>
          </a:bodyPr>
          <a:lstStyle/>
          <a:p>
            <a:r>
              <a:rPr lang="en-US" sz="2400"/>
              <a:t>The above figures illustrates the current state of experimentation. </a:t>
            </a:r>
            <a:r>
              <a:rPr lang="en-US" sz="2400">
                <a:ea typeface="+mn-lt"/>
                <a:cs typeface="+mn-lt"/>
              </a:rPr>
              <a:t>A generated trajectory displayed in green within the simulation environment. The CAD model of the </a:t>
            </a:r>
            <a:r>
              <a:rPr lang="en-US" sz="2400" err="1">
                <a:ea typeface="+mn-lt"/>
                <a:cs typeface="+mn-lt"/>
              </a:rPr>
              <a:t>Nightvapor</a:t>
            </a:r>
            <a:r>
              <a:rPr lang="en-US" sz="2400">
                <a:ea typeface="+mn-lt"/>
                <a:cs typeface="+mn-lt"/>
              </a:rPr>
              <a:t> is rendered in the simulation and the simulation can be directly interacted with using ROS2 packages just like the physical drone.</a:t>
            </a:r>
            <a:r>
              <a:rPr lang="en-US" sz="2400"/>
              <a:t>  Also, when the electronics are mounted on the </a:t>
            </a:r>
            <a:r>
              <a:rPr lang="en-US" sz="2400" err="1"/>
              <a:t>Nightvapor</a:t>
            </a:r>
            <a:r>
              <a:rPr lang="en-US" sz="2400"/>
              <a:t>, the motion capture software is able to use the mounted active markers to define a rigid body on the plane, which will be useful for further autopilot simulations.</a:t>
            </a:r>
            <a:endParaRPr lang="en-US"/>
          </a:p>
        </p:txBody>
      </p:sp>
      <p:pic>
        <p:nvPicPr>
          <p:cNvPr id="29" name="Picture 4" descr="Purdue Boilermakers Logo PNG vector in SVG, PDF, AI, CDR format">
            <a:extLst>
              <a:ext uri="{FF2B5EF4-FFF2-40B4-BE49-F238E27FC236}">
                <a16:creationId xmlns:a16="http://schemas.microsoft.com/office/drawing/2014/main" id="{AA7BF50E-0D8F-E3BF-DC62-5439A62E1BA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075446" y="751615"/>
            <a:ext cx="4099319" cy="3076857"/>
          </a:xfrm>
          <a:prstGeom prst="rect">
            <a:avLst/>
          </a:prstGeom>
          <a:noFill/>
          <a:extLst>
            <a:ext uri="{909E8E84-426E-40DD-AFC4-6F175D3DCCD1}">
              <a14:hiddenFill xmlns:a14="http://schemas.microsoft.com/office/drawing/2010/main">
                <a:solidFill>
                  <a:srgbClr val="FFFFFF"/>
                </a:solidFill>
              </a14:hiddenFill>
            </a:ext>
          </a:extLst>
        </p:spPr>
      </p:pic>
      <p:sp>
        <p:nvSpPr>
          <p:cNvPr id="48" name="Rectangle 47">
            <a:extLst>
              <a:ext uri="{FF2B5EF4-FFF2-40B4-BE49-F238E27FC236}">
                <a16:creationId xmlns:a16="http://schemas.microsoft.com/office/drawing/2014/main" id="{ACCB12E9-EDC9-6A37-FEC6-58CD3E45A2F9}"/>
              </a:ext>
            </a:extLst>
          </p:cNvPr>
          <p:cNvSpPr/>
          <p:nvPr/>
        </p:nvSpPr>
        <p:spPr>
          <a:xfrm>
            <a:off x="11741723" y="16499056"/>
            <a:ext cx="5627922" cy="434442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B88D3538-C03C-E720-86E1-FE479DF50C3C}"/>
              </a:ext>
            </a:extLst>
          </p:cNvPr>
          <p:cNvSpPr/>
          <p:nvPr/>
        </p:nvSpPr>
        <p:spPr>
          <a:xfrm>
            <a:off x="18523076" y="15317656"/>
            <a:ext cx="5837602" cy="436810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7EEFB74D-26A6-17B0-5ABB-F65E17EDC5F8}"/>
              </a:ext>
            </a:extLst>
          </p:cNvPr>
          <p:cNvSpPr/>
          <p:nvPr/>
        </p:nvSpPr>
        <p:spPr>
          <a:xfrm>
            <a:off x="18048463" y="6907797"/>
            <a:ext cx="7444466" cy="439777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E7DBBAB8-2455-6BF3-0707-6173D49834C7}"/>
              </a:ext>
            </a:extLst>
          </p:cNvPr>
          <p:cNvSpPr/>
          <p:nvPr/>
        </p:nvSpPr>
        <p:spPr>
          <a:xfrm>
            <a:off x="26110443" y="17191369"/>
            <a:ext cx="5443741" cy="430650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3759C45B-3332-1970-4890-1818E162E4FB}"/>
              </a:ext>
            </a:extLst>
          </p:cNvPr>
          <p:cNvSpPr/>
          <p:nvPr/>
        </p:nvSpPr>
        <p:spPr>
          <a:xfrm>
            <a:off x="12316595" y="24437564"/>
            <a:ext cx="9209795" cy="464164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3F7906D2-6EC5-646F-04BD-4206E5F23069}"/>
              </a:ext>
            </a:extLst>
          </p:cNvPr>
          <p:cNvSpPr/>
          <p:nvPr/>
        </p:nvSpPr>
        <p:spPr>
          <a:xfrm>
            <a:off x="24092842" y="24354133"/>
            <a:ext cx="4568882" cy="462959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Picture Placeholder 62" descr="A blue rectangular object with bent corners&#10;&#10;Description automatically generated">
            <a:extLst>
              <a:ext uri="{FF2B5EF4-FFF2-40B4-BE49-F238E27FC236}">
                <a16:creationId xmlns:a16="http://schemas.microsoft.com/office/drawing/2014/main" id="{869C1A13-5C1C-63CF-D53F-75DFBBD90B11}"/>
              </a:ext>
            </a:extLst>
          </p:cNvPr>
          <p:cNvPicPr>
            <a:picLocks noGrp="1" noChangeAspect="1"/>
          </p:cNvPicPr>
          <p:nvPr>
            <p:ph type="pic" sz="quarter" idx="155"/>
          </p:nvPr>
        </p:nvPicPr>
        <p:blipFill>
          <a:blip r:embed="rId11"/>
          <a:srcRect t="2306" b="2306"/>
          <a:stretch/>
        </p:blipFill>
        <p:spPr>
          <a:xfrm>
            <a:off x="26371773" y="17380843"/>
            <a:ext cx="4963296" cy="3836710"/>
          </a:xfrm>
        </p:spPr>
      </p:pic>
      <p:pic>
        <p:nvPicPr>
          <p:cNvPr id="64" name="Picture Placeholder 63">
            <a:extLst>
              <a:ext uri="{FF2B5EF4-FFF2-40B4-BE49-F238E27FC236}">
                <a16:creationId xmlns:a16="http://schemas.microsoft.com/office/drawing/2014/main" id="{E27095E2-201D-37B1-D2D7-C5652B048546}"/>
              </a:ext>
            </a:extLst>
          </p:cNvPr>
          <p:cNvPicPr>
            <a:picLocks noGrp="1" noChangeAspect="1"/>
          </p:cNvPicPr>
          <p:nvPr>
            <p:ph type="pic" sz="quarter" idx="154"/>
          </p:nvPr>
        </p:nvPicPr>
        <p:blipFill>
          <a:blip r:embed="rId12"/>
          <a:srcRect l="21199" t="-206" r="18545" b="-590"/>
          <a:stretch/>
        </p:blipFill>
        <p:spPr>
          <a:xfrm>
            <a:off x="12578963" y="24710010"/>
            <a:ext cx="8711157" cy="4113054"/>
          </a:xfrm>
        </p:spPr>
      </p:pic>
      <p:pic>
        <p:nvPicPr>
          <p:cNvPr id="70" name="Picture Placeholder 69" descr="A graph on a screen&#10;&#10;Description automatically generated">
            <a:extLst>
              <a:ext uri="{FF2B5EF4-FFF2-40B4-BE49-F238E27FC236}">
                <a16:creationId xmlns:a16="http://schemas.microsoft.com/office/drawing/2014/main" id="{900F5804-8612-2D5B-582D-E23841085424}"/>
              </a:ext>
            </a:extLst>
          </p:cNvPr>
          <p:cNvPicPr>
            <a:picLocks noGrp="1" noChangeAspect="1"/>
          </p:cNvPicPr>
          <p:nvPr>
            <p:ph type="pic" sz="quarter" idx="15"/>
          </p:nvPr>
        </p:nvPicPr>
        <p:blipFill>
          <a:blip r:embed="rId13"/>
          <a:srcRect t="17984" r="422" b="35651"/>
          <a:stretch/>
        </p:blipFill>
        <p:spPr>
          <a:xfrm>
            <a:off x="24188129" y="24437433"/>
            <a:ext cx="4400954" cy="4434339"/>
          </a:xfrm>
        </p:spPr>
      </p:pic>
      <p:sp>
        <p:nvSpPr>
          <p:cNvPr id="25" name="TextBox 24">
            <a:extLst>
              <a:ext uri="{FF2B5EF4-FFF2-40B4-BE49-F238E27FC236}">
                <a16:creationId xmlns:a16="http://schemas.microsoft.com/office/drawing/2014/main" id="{2ADB57BC-F51A-6DD5-B4F6-6A53E5579296}"/>
              </a:ext>
            </a:extLst>
          </p:cNvPr>
          <p:cNvSpPr txBox="1"/>
          <p:nvPr/>
        </p:nvSpPr>
        <p:spPr>
          <a:xfrm>
            <a:off x="13839789" y="23808405"/>
            <a:ext cx="5779699"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500" b="1" i="1">
                <a:latin typeface="Trebuchet MS"/>
                <a:cs typeface="Calibri"/>
              </a:rPr>
              <a:t>Fixed-Wing Aircraft Simulation</a:t>
            </a:r>
            <a:endParaRPr lang="en-US"/>
          </a:p>
        </p:txBody>
      </p:sp>
      <p:sp>
        <p:nvSpPr>
          <p:cNvPr id="67" name="Picture Placeholder 66">
            <a:extLst>
              <a:ext uri="{FF2B5EF4-FFF2-40B4-BE49-F238E27FC236}">
                <a16:creationId xmlns:a16="http://schemas.microsoft.com/office/drawing/2014/main" id="{FA2BE7CC-708C-EEBE-D8B7-674F81A8BFD4}"/>
              </a:ext>
            </a:extLst>
          </p:cNvPr>
          <p:cNvSpPr>
            <a:spLocks noGrp="1"/>
          </p:cNvSpPr>
          <p:nvPr>
            <p:ph type="pic" sz="quarter" idx="135"/>
          </p:nvPr>
        </p:nvSpPr>
        <p:spPr/>
      </p:sp>
    </p:spTree>
  </p:cSld>
  <p:clrMapOvr>
    <a:masterClrMapping/>
  </p:clrMapOvr>
</p:sld>
</file>

<file path=ppt/theme/theme1.xml><?xml version="1.0" encoding="utf-8"?>
<a:theme xmlns:a="http://schemas.openxmlformats.org/drawingml/2006/main" name="PosterPresentations.com-36x48_Trifold_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25CA0292B0B284E9683BE1F889F58FC" ma:contentTypeVersion="15" ma:contentTypeDescription="Create a new document." ma:contentTypeScope="" ma:versionID="a8647c1cfd0a2a4a6f99034ffb1c9cc6">
  <xsd:schema xmlns:xsd="http://www.w3.org/2001/XMLSchema" xmlns:xs="http://www.w3.org/2001/XMLSchema" xmlns:p="http://schemas.microsoft.com/office/2006/metadata/properties" xmlns:ns2="b08ac101-ef07-434b-932f-cbe2ace882bb" xmlns:ns3="d8de814e-d528-4588-a5f1-9fceff0b6140" targetNamespace="http://schemas.microsoft.com/office/2006/metadata/properties" ma:root="true" ma:fieldsID="bbcd039952fea33d7ab8e0f792b26b33" ns2:_="" ns3:_="">
    <xsd:import namespace="b08ac101-ef07-434b-932f-cbe2ace882bb"/>
    <xsd:import namespace="d8de814e-d528-4588-a5f1-9fceff0b6140"/>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MediaServiceDateTaken" minOccurs="0"/>
                <xsd:element ref="ns2:MediaLengthInSeconds" minOccurs="0"/>
                <xsd:element ref="ns2:MediaServiceGenerationTime" minOccurs="0"/>
                <xsd:element ref="ns2:MediaServiceEventHashCode" minOccurs="0"/>
                <xsd:element ref="ns2:lcf76f155ced4ddcb4097134ff3c332f" minOccurs="0"/>
                <xsd:element ref="ns3:TaxCatchAll" minOccurs="0"/>
                <xsd:element ref="ns2:MediaServiceOCR" minOccurs="0"/>
                <xsd:element ref="ns2:MediaServiceLocation"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08ac101-ef07-434b-932f-cbe2ace882b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8e9e90a8-b24c-4be7-8760-a88b2cd47eb1" ma:termSetId="09814cd3-568e-fe90-9814-8d621ff8fb84" ma:anchorId="fba54fb3-c3e1-fe81-a776-ca4b69148c4d" ma:open="true" ma:isKeyword="false">
      <xsd:complexType>
        <xsd:sequence>
          <xsd:element ref="pc:Terms" minOccurs="0" maxOccurs="1"/>
        </xsd:sequence>
      </xsd:complexType>
    </xsd:element>
    <xsd:element name="MediaServiceOCR" ma:index="20" nillable="true" ma:displayName="Extracted Text" ma:internalName="MediaServiceOCR" ma:readOnly="true">
      <xsd:simpleType>
        <xsd:restriction base="dms:Note">
          <xsd:maxLength value="255"/>
        </xsd:restriction>
      </xsd:simpleType>
    </xsd:element>
    <xsd:element name="MediaServiceLocation" ma:index="21" nillable="true" ma:displayName="Location" ma:indexed="true" ma:internalName="MediaServiceLocation"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8de814e-d528-4588-a5f1-9fceff0b6140"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TaxCatchAll" ma:index="19" nillable="true" ma:displayName="Taxonomy Catch All Column" ma:hidden="true" ma:list="{0d99f0f5-72fa-4835-a3de-d5176dcd713d}" ma:internalName="TaxCatchAll" ma:showField="CatchAllData" ma:web="d8de814e-d528-4588-a5f1-9fceff0b614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d8de814e-d528-4588-a5f1-9fceff0b6140" xsi:nil="true"/>
    <lcf76f155ced4ddcb4097134ff3c332f xmlns="b08ac101-ef07-434b-932f-cbe2ace882bb">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81FFD2F4-0DE1-40FF-82F2-EA4518E2C83D}">
  <ds:schemaRefs>
    <ds:schemaRef ds:uri="http://schemas.microsoft.com/sharepoint/v3/contenttype/forms"/>
  </ds:schemaRefs>
</ds:datastoreItem>
</file>

<file path=customXml/itemProps2.xml><?xml version="1.0" encoding="utf-8"?>
<ds:datastoreItem xmlns:ds="http://schemas.openxmlformats.org/officeDocument/2006/customXml" ds:itemID="{98D68864-7C95-46E7-B9DA-BC052A115049}">
  <ds:schemaRefs>
    <ds:schemaRef ds:uri="b08ac101-ef07-434b-932f-cbe2ace882bb"/>
    <ds:schemaRef ds:uri="d8de814e-d528-4588-a5f1-9fceff0b614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D288FCA-F169-4C92-B276-C6A0AD9EE50F}">
  <ds:schemaRefs>
    <ds:schemaRef ds:uri="b08ac101-ef07-434b-932f-cbe2ace882bb"/>
    <ds:schemaRef ds:uri="d8de814e-d528-4588-a5f1-9fceff0b614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PosterPresentations.com-36x48_Trifold_Template-V2b</Template>
  <Application>Microsoft Office PowerPoint</Application>
  <PresentationFormat>Custom</PresentationFormat>
  <Slides>1</Slides>
  <Notes>1</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PosterPresentations.com-36x48_Trifold_Template-V2b</vt:lpstr>
      <vt:lpstr>Autonomous Flight of Fixed-Wing Aircraft Using Motion Capture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Julie</dc:creator>
  <dc:description>This template is the property of PosterPresentations.com. Call us if you need help with this poster template._x000d_
1-866-649-3004           _x000d_
 (c)PosterPresentations.com</dc:description>
  <cp:revision>12</cp:revision>
  <cp:lastPrinted>2024-04-08T14:25:46Z</cp:lastPrinted>
  <dcterms:created xsi:type="dcterms:W3CDTF">2011-03-31T21:10:01Z</dcterms:created>
  <dcterms:modified xsi:type="dcterms:W3CDTF">2025-03-04T23:10:45Z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0x010100625CA0292B0B284E9683BE1F889F58FC</vt:lpwstr>
  </property>
  <property fmtid="{D5CDD505-2E9C-101B-9397-08002B2CF9AE}" pid="3" name="MSIP_Label_4044bd30-2ed7-4c9d-9d12-46200872a97b_Enabled">
    <vt:lpwstr>true</vt:lpwstr>
  </property>
  <property fmtid="{D5CDD505-2E9C-101B-9397-08002B2CF9AE}" pid="4" name="MSIP_Label_4044bd30-2ed7-4c9d-9d12-46200872a97b_SetDate">
    <vt:lpwstr>2024-04-07T01:54:58Z</vt:lpwstr>
  </property>
  <property fmtid="{D5CDD505-2E9C-101B-9397-08002B2CF9AE}" pid="5" name="MSIP_Label_4044bd30-2ed7-4c9d-9d12-46200872a97b_Method">
    <vt:lpwstr>Standard</vt:lpwstr>
  </property>
  <property fmtid="{D5CDD505-2E9C-101B-9397-08002B2CF9AE}" pid="6" name="MSIP_Label_4044bd30-2ed7-4c9d-9d12-46200872a97b_Name">
    <vt:lpwstr>defa4170-0d19-0005-0004-bc88714345d2</vt:lpwstr>
  </property>
  <property fmtid="{D5CDD505-2E9C-101B-9397-08002B2CF9AE}" pid="7" name="MSIP_Label_4044bd30-2ed7-4c9d-9d12-46200872a97b_SiteId">
    <vt:lpwstr>4130bd39-7c53-419c-b1e5-8758d6d63f21</vt:lpwstr>
  </property>
  <property fmtid="{D5CDD505-2E9C-101B-9397-08002B2CF9AE}" pid="8" name="MSIP_Label_4044bd30-2ed7-4c9d-9d12-46200872a97b_ActionId">
    <vt:lpwstr>73e10f01-a19f-46c0-8110-f34c42095356</vt:lpwstr>
  </property>
  <property fmtid="{D5CDD505-2E9C-101B-9397-08002B2CF9AE}" pid="9" name="MSIP_Label_4044bd30-2ed7-4c9d-9d12-46200872a97b_ContentBits">
    <vt:lpwstr>0</vt:lpwstr>
  </property>
  <property fmtid="{D5CDD505-2E9C-101B-9397-08002B2CF9AE}" pid="10" name="MediaServiceImageTags">
    <vt:lpwstr/>
  </property>
</Properties>
</file>