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B9261-66A5-4101-98A6-7D6A59F2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C8AF11-779D-432D-B3B4-7C658CB7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8D3EB-5852-4DDC-AF3B-FBE04E15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3AD5A-1902-4300-8EC7-E837909D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2AB982-6C5D-4B3F-8999-8D36A034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55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60689-C418-4683-B3A3-03CBC175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791D22-7422-412F-858A-B0E29A190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FA30E-3B99-435D-8D78-ACFBEA51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D6373-0548-4268-A728-6F8843C3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E8C05-FF3B-43B5-9E55-BA18F30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47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C86D6B-5385-49F5-B1D3-25DF3EAD0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A86192-D1D9-4C5D-BA8B-8A57C2024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2D0A6-C616-4C82-889D-A811E1BB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43C7D-8659-4790-ACFE-FC3D328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8E120-D789-44E4-B194-BBFD8451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3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EE435-EA46-42AB-9BE0-2F6D945D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352F-787A-4302-B17F-7407105D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61C5-F906-40C2-BB2B-3AAAD32B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9B746-7144-403C-AA1D-3C85F273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3E66B-CC72-45C5-8A34-F7ED3D71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1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D61D8-39E7-4D58-A96C-36430654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EE69D-E968-4024-9645-1AD12D89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319C9C-03A7-40B6-BBE9-CB6F3760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430E1-0810-446B-9691-C7EA236E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FAC88-32FC-415E-8D70-E06538C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706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FA0B7-0F64-40D8-B74C-B846253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D4588-E708-4385-BE44-FA43EC23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7633C-1976-496C-948F-DAA3E601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C77D-C5C5-478B-B9EE-E6FEC33D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5F18B-7F73-47AC-96A5-1599F2F1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6A82DD-08AE-4983-8C38-E155FFF8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31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0631A-7E5A-4D4A-93AF-30DED759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025877-D8E6-4A91-BB68-BF27E406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C81720-4647-4C0A-BC18-D058D53C0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011B49-1445-4130-B922-B37A0A93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C09F5-1181-46E5-97F9-ED4E13B9C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100FE3-6B29-4803-8102-2BF00D1E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37C6A9-69F6-421E-AC41-017A1298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CF0D25-A8FC-41AC-A87F-91D63ACB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4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EAF08-50DE-4928-A981-9E9FADF3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497E9-4D5F-4233-BBD6-13BFCE8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A122ED-42FD-4BBE-9C21-6F0A64A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E83249-E999-48D0-8D8C-EA515FC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5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05A76A-BEA1-4CFD-A96C-0626AEF3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F1C1E-B166-4C1E-AC25-340AB86C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DE3B1B-69FA-4BB1-BB91-F80409FF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85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39AB5-385B-41E5-9936-535A34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28424-839C-49F8-93BA-8A843457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44FFA9-4DA0-4DF6-A95C-721A26A2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92E3A-88D3-475B-B678-CCB67AA0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33466-BA2B-453D-960C-F5BDDE46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667F78-2E23-4B49-8E45-67C5F920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37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B4D-8AC8-4D58-B8CA-BBFCA390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33F2C9-A607-4835-B814-BB319D2B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77D6E6-401A-4899-BDA5-0D1C98CF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F1B15-5EA9-498B-A319-F8757254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3A80AB-C8F4-4DC2-A6A4-35EEB283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CCDE0-8341-4D03-8EE8-D04987B4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29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DA51A7-37EF-4718-9AA2-8F5E32A3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6D0CF3-80A9-48B0-8639-E2969F84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4A9A7-CD2C-4A2E-AD83-D8B986EB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ADFD-CEBE-4D54-B417-934A91D91BFB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90CCF-D335-49D5-A411-F3F5FE92D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A04DE6-CDE1-4CD4-88BA-6754E0222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56C3-134D-4858-B2F4-65A5EF2D03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CCD868A-88C9-4215-ACC4-1B75C7B4072F}"/>
              </a:ext>
            </a:extLst>
          </p:cNvPr>
          <p:cNvSpPr/>
          <p:nvPr/>
        </p:nvSpPr>
        <p:spPr>
          <a:xfrm>
            <a:off x="2921000" y="1524000"/>
            <a:ext cx="5308600" cy="287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ABFAA06-931A-460D-82E4-673DED13DB6B}"/>
              </a:ext>
            </a:extLst>
          </p:cNvPr>
          <p:cNvCxnSpPr>
            <a:cxnSpLocks/>
          </p:cNvCxnSpPr>
          <p:nvPr/>
        </p:nvCxnSpPr>
        <p:spPr>
          <a:xfrm>
            <a:off x="2921000" y="1905000"/>
            <a:ext cx="530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F29DEC5-21B8-4D3F-9537-4CE3223B611B}"/>
              </a:ext>
            </a:extLst>
          </p:cNvPr>
          <p:cNvSpPr txBox="1"/>
          <p:nvPr/>
        </p:nvSpPr>
        <p:spPr>
          <a:xfrm>
            <a:off x="2921000" y="1535668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AT" dirty="0"/>
              <a:t># Teil 1 – Die Programmiersprache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B28D9D-B179-4B5B-82BC-23948222DA27}"/>
              </a:ext>
            </a:extLst>
          </p:cNvPr>
          <p:cNvSpPr/>
          <p:nvPr/>
        </p:nvSpPr>
        <p:spPr>
          <a:xfrm>
            <a:off x="2921000" y="1916668"/>
            <a:ext cx="1828800" cy="247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BDBCAE-BBF0-44DB-AF16-6D6A36D8B76B}"/>
              </a:ext>
            </a:extLst>
          </p:cNvPr>
          <p:cNvSpPr txBox="1"/>
          <p:nvPr/>
        </p:nvSpPr>
        <p:spPr>
          <a:xfrm>
            <a:off x="3009900" y="2095500"/>
            <a:ext cx="138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Allgemeines</a:t>
            </a:r>
          </a:p>
          <a:p>
            <a:r>
              <a:rPr lang="de-DE" dirty="0">
                <a:solidFill>
                  <a:schemeClr val="bg1"/>
                </a:solidFill>
              </a:rPr>
              <a:t>Binär</a:t>
            </a:r>
          </a:p>
          <a:p>
            <a:r>
              <a:rPr lang="de-DE" dirty="0">
                <a:solidFill>
                  <a:schemeClr val="bg1"/>
                </a:solidFill>
              </a:rPr>
              <a:t>Fall</a:t>
            </a:r>
          </a:p>
          <a:p>
            <a:r>
              <a:rPr lang="de-DE" dirty="0">
                <a:solidFill>
                  <a:schemeClr val="bg1"/>
                </a:solidFill>
              </a:rPr>
              <a:t>Zählen</a:t>
            </a:r>
          </a:p>
          <a:p>
            <a:r>
              <a:rPr lang="de-DE" dirty="0">
                <a:solidFill>
                  <a:schemeClr val="bg1"/>
                </a:solidFill>
              </a:rPr>
              <a:t>Abweisen</a:t>
            </a:r>
          </a:p>
          <a:p>
            <a:r>
              <a:rPr lang="de-DE" dirty="0">
                <a:solidFill>
                  <a:schemeClr val="bg1"/>
                </a:solidFill>
              </a:rPr>
              <a:t>Durchlaufen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0603418-7F8B-487B-962C-AC5AEB1A2059}"/>
              </a:ext>
            </a:extLst>
          </p:cNvPr>
          <p:cNvSpPr txBox="1"/>
          <p:nvPr/>
        </p:nvSpPr>
        <p:spPr>
          <a:xfrm>
            <a:off x="4838701" y="2095500"/>
            <a:ext cx="260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Willkommen</a:t>
            </a:r>
          </a:p>
          <a:p>
            <a:pPr algn="ctr"/>
            <a:r>
              <a:rPr lang="de-DE" dirty="0"/>
              <a:t>C#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Teil 1</a:t>
            </a:r>
          </a:p>
          <a:p>
            <a:pPr algn="ctr"/>
            <a:r>
              <a:rPr lang="de-DE" dirty="0"/>
              <a:t>Die Programmiersprache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 die Info aus einer Datei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AE9EC7-2E7E-4BBD-BB02-B5F99B8B281D}"/>
              </a:ext>
            </a:extLst>
          </p:cNvPr>
          <p:cNvSpPr txBox="1"/>
          <p:nvPr/>
        </p:nvSpPr>
        <p:spPr>
          <a:xfrm>
            <a:off x="6935144" y="1893333"/>
            <a:ext cx="114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Deutsch</a:t>
            </a:r>
            <a:endParaRPr lang="de-AT" dirty="0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4CCDFE0-4C3E-478C-B8A5-0E133A1224C2}"/>
              </a:ext>
            </a:extLst>
          </p:cNvPr>
          <p:cNvSpPr/>
          <p:nvPr/>
        </p:nvSpPr>
        <p:spPr>
          <a:xfrm flipV="1">
            <a:off x="7900207" y="1928344"/>
            <a:ext cx="203196" cy="357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D7BEF0-B790-4AF6-BC12-520750D271A8}"/>
              </a:ext>
            </a:extLst>
          </p:cNvPr>
          <p:cNvSpPr txBox="1"/>
          <p:nvPr/>
        </p:nvSpPr>
        <p:spPr>
          <a:xfrm>
            <a:off x="7612039" y="2739935"/>
            <a:ext cx="123512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Zurück</a:t>
            </a:r>
          </a:p>
          <a:p>
            <a:r>
              <a:rPr lang="de-DE" dirty="0"/>
              <a:t>----------</a:t>
            </a:r>
          </a:p>
          <a:p>
            <a:r>
              <a:rPr lang="de-DE" dirty="0"/>
              <a:t>Kopieren</a:t>
            </a:r>
          </a:p>
          <a:p>
            <a:r>
              <a:rPr lang="de-DE" dirty="0"/>
              <a:t>speichern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84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Klemens Meisinger</dc:creator>
  <cp:lastModifiedBy>Klemens Meisinger</cp:lastModifiedBy>
  <cp:revision>1</cp:revision>
  <dcterms:created xsi:type="dcterms:W3CDTF">2024-11-12T17:30:58Z</dcterms:created>
  <dcterms:modified xsi:type="dcterms:W3CDTF">2024-11-12T17:31:12Z</dcterms:modified>
</cp:coreProperties>
</file>