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Automation and Monitoring System for Aquariums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411480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Natalie Berg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Teknisk Kybernetikk, 5. klasse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&lt;Systemstruktur&gt;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Legg inn strukturdiagram som viser hvordan systemet ditt er brutt opp i blokker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 kan legge inn flere sider dersom du bryter opp blokkene ytterligere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 som er viktig er å unngå å overlesse hvert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Relasjonene mellom blokkene må komme frem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Relasjonene mellom systemets blokker og omgivelsene må komme frem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&lt;Data&gt;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data som er nødvendig for systemet skal deklareres. Legg inn her det du har. Har du ikke kommet så langt, skriv det som fremtidig arbeid.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&lt;Sekvenser&gt;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Viktige sekvenser vises i sekvensdiagram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Ved repeterende sending av data, prøv å vise hvordan slike sendinger styres av en timer og acknowledgement fra mottaker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 hvordan de forskjellige delene bearbeider data og sender dette videre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 gjerne flere sekvenser på flere 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&lt;Signallister&gt;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Signalene fra sekvensdiagrammer listes opp i en tabell som: signalnavn, datatype, avsender, mottaker, parametre.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&lt;Tilstander&gt;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Dersom noen av prosessene er i forskjellige tilstander, vis dette med tilstandsdiagram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Tilstander vil alltid være tilstede på overordnet nivå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Tilstander er plasskrevende og vil kreve mange 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&lt;Tilstandsoversikt&gt;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Dersom du har mange tilstander, vis dette i en tilstandsoversikt FØR du går ned i detaljert visning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&lt;Collaborations&gt;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Dette er ikke vist i undervisningen, men finnes i litteraturen, og noen av dere har vist slike, så kollaborasjonsdiagrammer legges inn 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&lt;Klasser&gt;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Klassedigrammer legges inn her og også på flere ark.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Husk at UML er tvetydig på klassediagrammer: Her skal du vise dataobjekter ved navn, hvilke data den er bygd opp av, og hvilke operasjoner som skal bruke dataene. Du skal ikke vise operasjonene i detalj, det skal gjøres med aktivitetsdiagram.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&lt;Aktiviteter&gt;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 skal du vise behandlingen av data i systemet.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Hver aktivitet kan vises på én side.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Husk at du skal vise hvordan det hele flyter, inkludert der man gjør valg basert på dataverdiene.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&lt;Software&gt;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 du laget software kan du vise et snap 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74320" y="274320"/>
            <a:ext cx="11978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Automasjon og monitorering av akvarier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Selvdefinert oppgave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Tor Onshus – Professor ved Instituttet for teknisk kybernetikk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Lage et system for automasjon og monitorering av akvarier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 del av oppgaven, var å definere oppgave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Prototype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Både prosjektoppgave og masteroppgave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&lt;Softwarestruktur&gt;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 tegner du hvordan SW er fordelt i forhold til operativsystemer og I/O-enheter og prosessering.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Husk at vi her snakker om arkitekturen til softwaren.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 kan godt angi programmeringsspråk, operativsystem og annet som har betydning.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&lt;Hardwarestruktur&gt;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 tegner du hvordan elektronikken er fordelt utover i blokker. Her passer det å legge ved bilder dersom du har.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Husk at det her er snakk om arkitekturen til elektronikken, om det er embedded, om prosessor, komponenter, osv.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&lt;Dokumentasjon&gt;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 forteller du i grove trekk om hvordan du dokumenterer prosjektet ditt.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&lt;Implementasjon&gt;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 forteller du om: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hva som er implementert fra før,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hva du eventuelt har implementert,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hva du eventuelt skal implementere,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om dette skal gjøres i en masteroppgave, og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om andre skal ta dette videre.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&lt;Testing og verifisering&gt;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 forteller du om hvorvidt du har laget modeller og simulert.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Hvordan du har testet (om du har)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Og gjerne om du har validert det du har gjort mot kunden.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&lt;Fremtidig produkt&gt;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 skriver du om prosjektets plassering i en bedrift i fremtiden.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Hva trengs for at det du lager skal bli et fullverdig produkt eller del av et produkt?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011680" y="2286000"/>
            <a:ext cx="83203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Takk for oppmerksomheten!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Husk: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 har 20 minutter til å gå gjennom slidene dine.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Derfor bør du trene på fremføringen og «taime» den, for en studentkollega, f. eks. Mange ganger. Øvelse gjør mester.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 vil du se hva du burde ta med i presentasjonen.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 blir kanskje spørsmål, men poenget er at de skal for det meste komme i ettertid.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 skal forklare for noen som ikke kjenner til det som du ser som en selvfølge: Derfor: Sjekk ut selvfølgelighetene for deg, og ta dem med likevel.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Aldri ha hendene i lomma!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Esisterende Arbeid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Finnes systemer for monitorering av akvarier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Gjenbruk av kode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Interessenter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Akvariumsentusiaster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Fiskeoppdrett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Faglærer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&lt;Tidsplan&gt;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 en grafisk tidsplan for arbeidet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22960" y="-450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Krav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318320"/>
            <a:ext cx="113382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Systemet skal monitorere temperaturen i akvariet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Systemet skal monitorere pH verdien i akvariet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Systemet skal detektere lekkasje i akvariet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Systemet skal logge temperatur, pH og lekkasje til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Systemet skal vise en live stream av video fra akvariet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b8e1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Systemet skal styre lysene i akvariet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b8e1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Systemet skal styre pumpen i akvariet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Systemet skal kunne mate fiskene i akvariet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Systemet skal ha et informativt og brukervennlig grensesnitt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7589520" y="91440"/>
            <a:ext cx="6949080" cy="12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Prosjektoppgave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911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Prosjektoppgave + masteroppgave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Masteroppgave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&lt;Use Cases&gt;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Legg inn Use Case-diagram for alle Use Cases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Dersom du ønsker kan du legge inn detaljer om hver use case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&lt;Kontekst&gt;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Legg inn kontekstdiagram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&lt;Grensesnitt mellom system og omgivelse&gt;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Legg inn grensesnittdiagram hvor kommunikasjon og handlinger mellom system og omgivelse, f. eks. bruker, vises.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Ikke vis (unntatt om det er upraktisk å la være) hvordan kommunikasjon inne i systemet er. Det kommer senere.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2969</TotalTime>
  <Application>LibreOffice/5.1.6.2$Linux_X86_64 LibreOffice_project/10m0$Build-2</Application>
  <Words>884</Words>
  <Paragraphs>91</Paragraphs>
  <Company>Kongsberg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2017-11-20T10:30:56Z</dcterms:created>
  <dc:creator>Geir Hasnes</dc:creator>
  <dc:description/>
  <dc:language>en-US</dc:language>
  <cp:lastModifiedBy/>
  <dcterms:modified xsi:type="dcterms:W3CDTF">2017-11-28T08:30:18Z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Kongsberg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27</vt:i4>
  </property>
</Properties>
</file>