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cf16e2d0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cf16e2d0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cf16e2d0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cf16e2d0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cf16e2d0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cf16e2d0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cf16e2d0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cf16e2d0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cf16e2d0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cf16e2d0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cf16e2d0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cf16e2d0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cf16e2d0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cf16e2d0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cf16e2d0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cf16e2d0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cf16e2d0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cf16e2d0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pinterest.com/pin/408490628705243090/" TargetMode="External"/><Relationship Id="rId4" Type="http://schemas.openxmlformats.org/officeDocument/2006/relationships/hyperlink" Target="https://sites.google.com/site/heisinleungscomputerscience/reflections/coin-flip-stimulation-project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1183257"/>
            <a:ext cx="7136700" cy="166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ECS 101 Final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Coin-Flipping Game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Qiyao Chen,  Jiajie Lin,  Natalie Huang,  Laurel Howell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394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478350" y="1266325"/>
            <a:ext cx="8187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Coin Flip by Krishanpal Singh in 2020 | Animation design, Motion design, Coins      (pinterest.com)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Coin Flip Stimulation Projects - Hei Sin Leung's Computer Science (google.com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Redirect Notice. (n.d.). Retrieved November 22, 2020, from                  </a:t>
            </a:r>
            <a:r>
              <a:rPr lang="en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https://www.google.com/url?sa=i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25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3108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Coin-Flip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what normal people do         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Facebook Coin - Eden Weingart"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313" y="1721800"/>
            <a:ext cx="3122676" cy="312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399" y="2198600"/>
            <a:ext cx="3753251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4750625" y="1266163"/>
            <a:ext cx="39168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This is what students do after taking computer class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25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2604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917275"/>
            <a:ext cx="8520600" cy="3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Conditions: 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144 turns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Score 1 or more points to win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Quarter= +2/-2, Dime=+1/-1 (Unit : Point)</a:t>
            </a:r>
            <a:endParaRPr sz="17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144 turns and minimum score of -100, maximum score for quarter is 100 and maximum score for dime is 50 . (Columns for turns) (Rows for scores)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the algorithms we have to simulate the highest possible chance to win the game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77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155850" y="1350225"/>
            <a:ext cx="8832300" cy="28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Dime : </a:t>
            </a:r>
            <a:r>
              <a:rPr lang="en" sz="2000"/>
              <a:t>0.5 * f (s-1,t-1) + 0.5 * f (s+1,t-1)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Quarter : 0.5 * f (s-2,t-1) + 0.5 * f (s+2,t-1)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Max{0.5 * f (s-1,t-1) + 0.5 * f (s+1,t-1), 0.5 * f (s-2,t-1)+0.5 * f (s+2,t-1)}</a:t>
            </a:r>
            <a:endParaRPr sz="2000"/>
          </a:p>
        </p:txBody>
      </p:sp>
    </p:spTree>
  </p:cSld>
  <p:clrMapOvr>
    <a:masterClrMapping/>
  </p:clrMapOvr>
  <mc:AlternateContent>
    <mc:Choice Requires="p14">
      <p:transition spd="slow" p14:dur="25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2953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the Algorithm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45219" l="3325" r="68007" t="23463"/>
          <a:stretch/>
        </p:blipFill>
        <p:spPr>
          <a:xfrm>
            <a:off x="2096525" y="1733125"/>
            <a:ext cx="5127974" cy="315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7"/>
          <p:cNvCxnSpPr/>
          <p:nvPr/>
        </p:nvCxnSpPr>
        <p:spPr>
          <a:xfrm>
            <a:off x="3172725" y="1537525"/>
            <a:ext cx="167700" cy="1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7"/>
          <p:cNvSpPr txBox="1"/>
          <p:nvPr/>
        </p:nvSpPr>
        <p:spPr>
          <a:xfrm>
            <a:off x="2292225" y="1272025"/>
            <a:ext cx="16074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Dimes algorithm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7" name="Google Shape;97;p17"/>
          <p:cNvCxnSpPr/>
          <p:nvPr/>
        </p:nvCxnSpPr>
        <p:spPr>
          <a:xfrm flipH="1">
            <a:off x="5562700" y="1565425"/>
            <a:ext cx="181800" cy="1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7"/>
          <p:cNvSpPr txBox="1"/>
          <p:nvPr/>
        </p:nvSpPr>
        <p:spPr>
          <a:xfrm>
            <a:off x="5113975" y="1313875"/>
            <a:ext cx="1427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Quarter algorithm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spd="slow" p14:dur="25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182700" y="2130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182700" y="920400"/>
            <a:ext cx="85206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Represents the likelihood of winning (percentage) if you choose to flip a dime or quarter with that specific score and amount of turns left. 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36574" l="0" r="67084" t="23145"/>
          <a:stretch/>
        </p:blipFill>
        <p:spPr>
          <a:xfrm>
            <a:off x="4890500" y="1783275"/>
            <a:ext cx="4170523" cy="30985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/>
          <p:nvPr/>
        </p:nvSpPr>
        <p:spPr>
          <a:xfrm>
            <a:off x="7816025" y="4160975"/>
            <a:ext cx="887400" cy="340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182700" y="1859275"/>
            <a:ext cx="4707900" cy="21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For example: In cell CS9, you can see that you have a score of -5 and 9 turns left. If you were to flip </a:t>
            </a:r>
            <a:r>
              <a:rPr b="1" lang="en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ONLY </a:t>
            </a:r>
            <a:r>
              <a:rPr lang="en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dime in this instance, it would give you a 0.015625 or a 1.56% chance of winning.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52400" y="1815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Coin to Flip?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7625"/>
            <a:ext cx="8839199" cy="2813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964650" y="4244750"/>
            <a:ext cx="7214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**If the probability of flipping a dime and quarter are equal, Excel will display a “0”, but either coin would work**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9"/>
          <p:cNvSpPr/>
          <p:nvPr/>
        </p:nvSpPr>
        <p:spPr>
          <a:xfrm rot="1666351">
            <a:off x="3012765" y="1112527"/>
            <a:ext cx="171902" cy="36607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 rot="1666351">
            <a:off x="4326740" y="1112527"/>
            <a:ext cx="171902" cy="36607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3105250" y="755425"/>
            <a:ext cx="845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Dime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4420475" y="755425"/>
            <a:ext cx="845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Quarter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251600" y="2013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Graphics</a:t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3539300" y="639900"/>
            <a:ext cx="1945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 Dimes and Quarter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5175"/>
            <a:ext cx="8839199" cy="35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The End</a:t>
            </a:r>
            <a:endParaRPr sz="11000"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Thank you!</a:t>
            </a:r>
            <a:endParaRPr sz="25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500"/>
              <a:t>Any Questions?</a:t>
            </a:r>
            <a:endParaRPr sz="2500"/>
          </a:p>
        </p:txBody>
      </p:sp>
    </p:spTree>
  </p:cSld>
  <p:clrMapOvr>
    <a:masterClrMapping/>
  </p:clrMapOvr>
  <mc:AlternateContent>
    <mc:Choice Requires="p14">
      <p:transition spd="slow" p14:dur="25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