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58" r:id="rId5"/>
    <p:sldId id="289" r:id="rId6"/>
    <p:sldId id="339" r:id="rId7"/>
    <p:sldId id="291" r:id="rId8"/>
    <p:sldId id="340" r:id="rId9"/>
    <p:sldId id="341" r:id="rId10"/>
    <p:sldId id="343" r:id="rId11"/>
    <p:sldId id="346" r:id="rId12"/>
    <p:sldId id="342" r:id="rId13"/>
    <p:sldId id="344" r:id="rId14"/>
    <p:sldId id="34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FC9AC8-62EA-BE4F-BB57-70B4603BD1F1}" v="15" dt="2025-05-07T21:18:50.9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723" autoAdjust="0"/>
    <p:restoredTop sz="85051" autoAdjust="0"/>
  </p:normalViewPr>
  <p:slideViewPr>
    <p:cSldViewPr snapToGrid="0" snapToObjects="1">
      <p:cViewPr>
        <p:scale>
          <a:sx n="62" d="100"/>
          <a:sy n="62" d="100"/>
        </p:scale>
        <p:origin x="144" y="1024"/>
      </p:cViewPr>
      <p:guideLst/>
    </p:cSldViewPr>
  </p:slideViewPr>
  <p:outlineViewPr>
    <p:cViewPr>
      <p:scale>
        <a:sx n="33" d="100"/>
        <a:sy n="33" d="100"/>
      </p:scale>
      <p:origin x="0" y="-31296"/>
    </p:cViewPr>
  </p:outlineViewPr>
  <p:notesTextViewPr>
    <p:cViewPr>
      <p:scale>
        <a:sx n="1" d="1"/>
        <a:sy n="1" d="1"/>
      </p:scale>
      <p:origin x="0" y="0"/>
    </p:cViewPr>
  </p:notesTextViewPr>
  <p:notesViewPr>
    <p:cSldViewPr snapToGrid="0" snapToObjects="1">
      <p:cViewPr varScale="1">
        <p:scale>
          <a:sx n="102" d="100"/>
          <a:sy n="102" d="100"/>
        </p:scale>
        <p:origin x="1512"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echer, Natalie A" userId="8650a4e5-c3c0-44f3-b314-1d8445ec88c3" providerId="ADAL" clId="{C9FC9AC8-62EA-BE4F-BB57-70B4603BD1F1}"/>
    <pc:docChg chg="undo custSel addSld delSld modSld">
      <pc:chgData name="Loecher, Natalie A" userId="8650a4e5-c3c0-44f3-b314-1d8445ec88c3" providerId="ADAL" clId="{C9FC9AC8-62EA-BE4F-BB57-70B4603BD1F1}" dt="2025-05-07T21:20:11.658" v="825" actId="14100"/>
      <pc:docMkLst>
        <pc:docMk/>
      </pc:docMkLst>
      <pc:sldChg chg="addSp delSp modSp add mod modClrScheme chgLayout">
        <pc:chgData name="Loecher, Natalie A" userId="8650a4e5-c3c0-44f3-b314-1d8445ec88c3" providerId="ADAL" clId="{C9FC9AC8-62EA-BE4F-BB57-70B4603BD1F1}" dt="2025-05-07T21:14:51.858" v="734" actId="12"/>
        <pc:sldMkLst>
          <pc:docMk/>
          <pc:sldMk cId="3334434396" sldId="341"/>
        </pc:sldMkLst>
        <pc:spChg chg="mod ord">
          <ac:chgData name="Loecher, Natalie A" userId="8650a4e5-c3c0-44f3-b314-1d8445ec88c3" providerId="ADAL" clId="{C9FC9AC8-62EA-BE4F-BB57-70B4603BD1F1}" dt="2025-05-07T19:56:36.660" v="466" actId="700"/>
          <ac:spMkLst>
            <pc:docMk/>
            <pc:sldMk cId="3334434396" sldId="341"/>
            <ac:spMk id="2" creationId="{B453A436-CCFF-E6F6-AFFA-205BB237D675}"/>
          </ac:spMkLst>
        </pc:spChg>
        <pc:spChg chg="del mod">
          <ac:chgData name="Loecher, Natalie A" userId="8650a4e5-c3c0-44f3-b314-1d8445ec88c3" providerId="ADAL" clId="{C9FC9AC8-62EA-BE4F-BB57-70B4603BD1F1}" dt="2025-05-07T19:38:54.321" v="437" actId="931"/>
          <ac:spMkLst>
            <pc:docMk/>
            <pc:sldMk cId="3334434396" sldId="341"/>
            <ac:spMk id="3" creationId="{3700FA64-4877-02C9-9A40-83F81731F8D3}"/>
          </ac:spMkLst>
        </pc:spChg>
        <pc:spChg chg="mod ord">
          <ac:chgData name="Loecher, Natalie A" userId="8650a4e5-c3c0-44f3-b314-1d8445ec88c3" providerId="ADAL" clId="{C9FC9AC8-62EA-BE4F-BB57-70B4603BD1F1}" dt="2025-05-07T19:56:36.660" v="466" actId="700"/>
          <ac:spMkLst>
            <pc:docMk/>
            <pc:sldMk cId="3334434396" sldId="341"/>
            <ac:spMk id="5" creationId="{F08967E7-EC47-D8B9-413B-9E5EBB1D5DB2}"/>
          </ac:spMkLst>
        </pc:spChg>
        <pc:spChg chg="add del mod">
          <ac:chgData name="Loecher, Natalie A" userId="8650a4e5-c3c0-44f3-b314-1d8445ec88c3" providerId="ADAL" clId="{C9FC9AC8-62EA-BE4F-BB57-70B4603BD1F1}" dt="2025-05-07T19:56:36.660" v="466" actId="700"/>
          <ac:spMkLst>
            <pc:docMk/>
            <pc:sldMk cId="3334434396" sldId="341"/>
            <ac:spMk id="10" creationId="{184147BF-3F4F-57BE-B351-31B95DD7D05B}"/>
          </ac:spMkLst>
        </pc:spChg>
        <pc:spChg chg="add mod ord">
          <ac:chgData name="Loecher, Natalie A" userId="8650a4e5-c3c0-44f3-b314-1d8445ec88c3" providerId="ADAL" clId="{C9FC9AC8-62EA-BE4F-BB57-70B4603BD1F1}" dt="2025-05-07T21:14:51.858" v="734" actId="12"/>
          <ac:spMkLst>
            <pc:docMk/>
            <pc:sldMk cId="3334434396" sldId="341"/>
            <ac:spMk id="11" creationId="{561212D3-BE54-E50F-2770-4DDAACBBE03E}"/>
          </ac:spMkLst>
        </pc:spChg>
        <pc:spChg chg="add del mod ord">
          <ac:chgData name="Loecher, Natalie A" userId="8650a4e5-c3c0-44f3-b314-1d8445ec88c3" providerId="ADAL" clId="{C9FC9AC8-62EA-BE4F-BB57-70B4603BD1F1}" dt="2025-05-07T19:56:36.660" v="466" actId="700"/>
          <ac:spMkLst>
            <pc:docMk/>
            <pc:sldMk cId="3334434396" sldId="341"/>
            <ac:spMk id="13" creationId="{734AB3BA-1107-6A1F-CEF2-1DE67ACE92C0}"/>
          </ac:spMkLst>
        </pc:spChg>
        <pc:spChg chg="add del mod">
          <ac:chgData name="Loecher, Natalie A" userId="8650a4e5-c3c0-44f3-b314-1d8445ec88c3" providerId="ADAL" clId="{C9FC9AC8-62EA-BE4F-BB57-70B4603BD1F1}" dt="2025-05-07T19:56:36.660" v="466" actId="700"/>
          <ac:spMkLst>
            <pc:docMk/>
            <pc:sldMk cId="3334434396" sldId="341"/>
            <ac:spMk id="15" creationId="{405823E6-C2E6-7946-B899-71EDF77C042A}"/>
          </ac:spMkLst>
        </pc:spChg>
        <pc:picChg chg="add del mod">
          <ac:chgData name="Loecher, Natalie A" userId="8650a4e5-c3c0-44f3-b314-1d8445ec88c3" providerId="ADAL" clId="{C9FC9AC8-62EA-BE4F-BB57-70B4603BD1F1}" dt="2025-05-07T19:41:15.249" v="463" actId="478"/>
          <ac:picMkLst>
            <pc:docMk/>
            <pc:sldMk cId="3334434396" sldId="341"/>
            <ac:picMk id="6" creationId="{9F1C744D-2EAD-C677-6C39-236B269068E2}"/>
          </ac:picMkLst>
        </pc:picChg>
        <pc:picChg chg="add del mod ord">
          <ac:chgData name="Loecher, Natalie A" userId="8650a4e5-c3c0-44f3-b314-1d8445ec88c3" providerId="ADAL" clId="{C9FC9AC8-62EA-BE4F-BB57-70B4603BD1F1}" dt="2025-05-07T19:41:13.851" v="462" actId="478"/>
          <ac:picMkLst>
            <pc:docMk/>
            <pc:sldMk cId="3334434396" sldId="341"/>
            <ac:picMk id="8" creationId="{A66A5839-53D1-1ADD-11C3-08F724801794}"/>
          </ac:picMkLst>
        </pc:picChg>
      </pc:sldChg>
      <pc:sldChg chg="addSp delSp modSp add mod">
        <pc:chgData name="Loecher, Natalie A" userId="8650a4e5-c3c0-44f3-b314-1d8445ec88c3" providerId="ADAL" clId="{C9FC9AC8-62EA-BE4F-BB57-70B4603BD1F1}" dt="2025-05-07T19:58:30.133" v="487" actId="12"/>
        <pc:sldMkLst>
          <pc:docMk/>
          <pc:sldMk cId="3225816847" sldId="342"/>
        </pc:sldMkLst>
        <pc:spChg chg="mod">
          <ac:chgData name="Loecher, Natalie A" userId="8650a4e5-c3c0-44f3-b314-1d8445ec88c3" providerId="ADAL" clId="{C9FC9AC8-62EA-BE4F-BB57-70B4603BD1F1}" dt="2025-04-27T17:35:30.761" v="84" actId="1076"/>
          <ac:spMkLst>
            <pc:docMk/>
            <pc:sldMk cId="3225816847" sldId="342"/>
            <ac:spMk id="2" creationId="{A9EEA674-262D-3CBC-BF41-F2BE62D37A87}"/>
          </ac:spMkLst>
        </pc:spChg>
        <pc:spChg chg="mod">
          <ac:chgData name="Loecher, Natalie A" userId="8650a4e5-c3c0-44f3-b314-1d8445ec88c3" providerId="ADAL" clId="{C9FC9AC8-62EA-BE4F-BB57-70B4603BD1F1}" dt="2025-05-07T19:58:30.133" v="487" actId="12"/>
          <ac:spMkLst>
            <pc:docMk/>
            <pc:sldMk cId="3225816847" sldId="342"/>
            <ac:spMk id="3" creationId="{B9F7A25F-0D0C-684A-A6F4-6316D2BD1D2A}"/>
          </ac:spMkLst>
        </pc:spChg>
      </pc:sldChg>
      <pc:sldChg chg="addSp delSp modSp add mod modClrScheme chgLayout">
        <pc:chgData name="Loecher, Natalie A" userId="8650a4e5-c3c0-44f3-b314-1d8445ec88c3" providerId="ADAL" clId="{C9FC9AC8-62EA-BE4F-BB57-70B4603BD1F1}" dt="2025-05-07T21:17:54.078" v="758" actId="1076"/>
        <pc:sldMkLst>
          <pc:docMk/>
          <pc:sldMk cId="4219525667" sldId="343"/>
        </pc:sldMkLst>
        <pc:spChg chg="mod ord">
          <ac:chgData name="Loecher, Natalie A" userId="8650a4e5-c3c0-44f3-b314-1d8445ec88c3" providerId="ADAL" clId="{C9FC9AC8-62EA-BE4F-BB57-70B4603BD1F1}" dt="2025-05-07T21:15:19.241" v="736" actId="700"/>
          <ac:spMkLst>
            <pc:docMk/>
            <pc:sldMk cId="4219525667" sldId="343"/>
            <ac:spMk id="2" creationId="{43D0D2DB-8896-B4D9-DF1F-F5E847D5D231}"/>
          </ac:spMkLst>
        </pc:spChg>
        <pc:spChg chg="add del mod ord">
          <ac:chgData name="Loecher, Natalie A" userId="8650a4e5-c3c0-44f3-b314-1d8445ec88c3" providerId="ADAL" clId="{C9FC9AC8-62EA-BE4F-BB57-70B4603BD1F1}" dt="2025-05-07T21:17:54.078" v="758" actId="1076"/>
          <ac:spMkLst>
            <pc:docMk/>
            <pc:sldMk cId="4219525667" sldId="343"/>
            <ac:spMk id="3" creationId="{95F1BE21-4BE9-2F7C-19C9-2BE486AE0B1A}"/>
          </ac:spMkLst>
        </pc:spChg>
        <pc:spChg chg="add del mod ord">
          <ac:chgData name="Loecher, Natalie A" userId="8650a4e5-c3c0-44f3-b314-1d8445ec88c3" providerId="ADAL" clId="{C9FC9AC8-62EA-BE4F-BB57-70B4603BD1F1}" dt="2025-05-07T21:17:53.638" v="756" actId="1076"/>
          <ac:spMkLst>
            <pc:docMk/>
            <pc:sldMk cId="4219525667" sldId="343"/>
            <ac:spMk id="5" creationId="{9CD35BF8-8CC4-A4B4-EE88-B3E8749635A1}"/>
          </ac:spMkLst>
        </pc:spChg>
        <pc:spChg chg="add del mod">
          <ac:chgData name="Loecher, Natalie A" userId="8650a4e5-c3c0-44f3-b314-1d8445ec88c3" providerId="ADAL" clId="{C9FC9AC8-62EA-BE4F-BB57-70B4603BD1F1}" dt="2025-05-07T19:41:08.142" v="459"/>
          <ac:spMkLst>
            <pc:docMk/>
            <pc:sldMk cId="4219525667" sldId="343"/>
            <ac:spMk id="6" creationId="{BCDEBD50-174E-6CCD-425B-3ED85B114B02}"/>
          </ac:spMkLst>
        </pc:spChg>
        <pc:spChg chg="mod ord">
          <ac:chgData name="Loecher, Natalie A" userId="8650a4e5-c3c0-44f3-b314-1d8445ec88c3" providerId="ADAL" clId="{C9FC9AC8-62EA-BE4F-BB57-70B4603BD1F1}" dt="2025-05-07T21:15:19.241" v="736" actId="700"/>
          <ac:spMkLst>
            <pc:docMk/>
            <pc:sldMk cId="4219525667" sldId="343"/>
            <ac:spMk id="7" creationId="{D99A67FC-ADF3-2230-03EF-0861E87AABF5}"/>
          </ac:spMkLst>
        </pc:spChg>
        <pc:spChg chg="add del mod">
          <ac:chgData name="Loecher, Natalie A" userId="8650a4e5-c3c0-44f3-b314-1d8445ec88c3" providerId="ADAL" clId="{C9FC9AC8-62EA-BE4F-BB57-70B4603BD1F1}" dt="2025-05-07T19:40:49.318" v="449"/>
          <ac:spMkLst>
            <pc:docMk/>
            <pc:sldMk cId="4219525667" sldId="343"/>
            <ac:spMk id="8" creationId="{808ECAF3-63BD-4B1B-8978-489FF56F80B8}"/>
          </ac:spMkLst>
        </pc:spChg>
        <pc:spChg chg="add del mod ord">
          <ac:chgData name="Loecher, Natalie A" userId="8650a4e5-c3c0-44f3-b314-1d8445ec88c3" providerId="ADAL" clId="{C9FC9AC8-62EA-BE4F-BB57-70B4603BD1F1}" dt="2025-05-07T21:15:19.241" v="736" actId="700"/>
          <ac:spMkLst>
            <pc:docMk/>
            <pc:sldMk cId="4219525667" sldId="343"/>
            <ac:spMk id="14" creationId="{463BC67E-CBE4-0686-7442-31519DA57AC4}"/>
          </ac:spMkLst>
        </pc:spChg>
        <pc:spChg chg="add del mod ord">
          <ac:chgData name="Loecher, Natalie A" userId="8650a4e5-c3c0-44f3-b314-1d8445ec88c3" providerId="ADAL" clId="{C9FC9AC8-62EA-BE4F-BB57-70B4603BD1F1}" dt="2025-05-07T21:15:19.241" v="736" actId="700"/>
          <ac:spMkLst>
            <pc:docMk/>
            <pc:sldMk cId="4219525667" sldId="343"/>
            <ac:spMk id="15" creationId="{4C5653A4-3A1C-8C2D-0904-00473E9DA924}"/>
          </ac:spMkLst>
        </pc:spChg>
        <pc:picChg chg="add mod ord">
          <ac:chgData name="Loecher, Natalie A" userId="8650a4e5-c3c0-44f3-b314-1d8445ec88c3" providerId="ADAL" clId="{C9FC9AC8-62EA-BE4F-BB57-70B4603BD1F1}" dt="2025-05-07T21:17:53.820" v="757" actId="1076"/>
          <ac:picMkLst>
            <pc:docMk/>
            <pc:sldMk cId="4219525667" sldId="343"/>
            <ac:picMk id="9" creationId="{E657CCB5-7B66-4CC8-F625-5F02C294D851}"/>
          </ac:picMkLst>
        </pc:picChg>
        <pc:picChg chg="add mod ord">
          <ac:chgData name="Loecher, Natalie A" userId="8650a4e5-c3c0-44f3-b314-1d8445ec88c3" providerId="ADAL" clId="{C9FC9AC8-62EA-BE4F-BB57-70B4603BD1F1}" dt="2025-05-07T19:41:02.870" v="458"/>
          <ac:picMkLst>
            <pc:docMk/>
            <pc:sldMk cId="4219525667" sldId="343"/>
            <ac:picMk id="11" creationId="{D941E377-B907-C99C-3123-D853C80B9252}"/>
          </ac:picMkLst>
        </pc:picChg>
        <pc:picChg chg="add mod ord">
          <ac:chgData name="Loecher, Natalie A" userId="8650a4e5-c3c0-44f3-b314-1d8445ec88c3" providerId="ADAL" clId="{C9FC9AC8-62EA-BE4F-BB57-70B4603BD1F1}" dt="2025-05-07T21:17:53.468" v="755" actId="1076"/>
          <ac:picMkLst>
            <pc:docMk/>
            <pc:sldMk cId="4219525667" sldId="343"/>
            <ac:picMk id="13" creationId="{D882DC64-9CDB-6DDE-7BFE-7E11942068C4}"/>
          </ac:picMkLst>
        </pc:picChg>
      </pc:sldChg>
      <pc:sldChg chg="addSp delSp modSp add mod">
        <pc:chgData name="Loecher, Natalie A" userId="8650a4e5-c3c0-44f3-b314-1d8445ec88c3" providerId="ADAL" clId="{C9FC9AC8-62EA-BE4F-BB57-70B4603BD1F1}" dt="2025-05-07T20:06:43.262" v="724" actId="20577"/>
        <pc:sldMkLst>
          <pc:docMk/>
          <pc:sldMk cId="788036025" sldId="344"/>
        </pc:sldMkLst>
        <pc:spChg chg="mod">
          <ac:chgData name="Loecher, Natalie A" userId="8650a4e5-c3c0-44f3-b314-1d8445ec88c3" providerId="ADAL" clId="{C9FC9AC8-62EA-BE4F-BB57-70B4603BD1F1}" dt="2025-04-27T17:32:33.532" v="24" actId="20577"/>
          <ac:spMkLst>
            <pc:docMk/>
            <pc:sldMk cId="788036025" sldId="344"/>
            <ac:spMk id="2" creationId="{C974A8E3-55E8-6FEA-6726-1D6ED06591C2}"/>
          </ac:spMkLst>
        </pc:spChg>
        <pc:spChg chg="mod">
          <ac:chgData name="Loecher, Natalie A" userId="8650a4e5-c3c0-44f3-b314-1d8445ec88c3" providerId="ADAL" clId="{C9FC9AC8-62EA-BE4F-BB57-70B4603BD1F1}" dt="2025-05-07T20:04:26.598" v="646" actId="20577"/>
          <ac:spMkLst>
            <pc:docMk/>
            <pc:sldMk cId="788036025" sldId="344"/>
            <ac:spMk id="3" creationId="{7AAE1549-3FCB-7FBA-527A-BC7B1EF61CB0}"/>
          </ac:spMkLst>
        </pc:spChg>
        <pc:spChg chg="mod">
          <ac:chgData name="Loecher, Natalie A" userId="8650a4e5-c3c0-44f3-b314-1d8445ec88c3" providerId="ADAL" clId="{C9FC9AC8-62EA-BE4F-BB57-70B4603BD1F1}" dt="2025-05-07T20:05:51.169" v="677" actId="20577"/>
          <ac:spMkLst>
            <pc:docMk/>
            <pc:sldMk cId="788036025" sldId="344"/>
            <ac:spMk id="5" creationId="{30369C41-E362-CAFD-4714-9D1945A8D026}"/>
          </ac:spMkLst>
        </pc:spChg>
        <pc:spChg chg="mod">
          <ac:chgData name="Loecher, Natalie A" userId="8650a4e5-c3c0-44f3-b314-1d8445ec88c3" providerId="ADAL" clId="{C9FC9AC8-62EA-BE4F-BB57-70B4603BD1F1}" dt="2025-05-07T20:06:43.262" v="724" actId="20577"/>
          <ac:spMkLst>
            <pc:docMk/>
            <pc:sldMk cId="788036025" sldId="344"/>
            <ac:spMk id="6" creationId="{49B73720-ED6E-DFAE-7888-AA00C6F2903A}"/>
          </ac:spMkLst>
        </pc:spChg>
        <pc:spChg chg="del">
          <ac:chgData name="Loecher, Natalie A" userId="8650a4e5-c3c0-44f3-b314-1d8445ec88c3" providerId="ADAL" clId="{C9FC9AC8-62EA-BE4F-BB57-70B4603BD1F1}" dt="2025-05-07T20:03:45.621" v="636"/>
          <ac:spMkLst>
            <pc:docMk/>
            <pc:sldMk cId="788036025" sldId="344"/>
            <ac:spMk id="8" creationId="{AA91D3DD-538C-9434-2107-1F0306E83D5B}"/>
          </ac:spMkLst>
        </pc:spChg>
        <pc:picChg chg="add mod">
          <ac:chgData name="Loecher, Natalie A" userId="8650a4e5-c3c0-44f3-b314-1d8445ec88c3" providerId="ADAL" clId="{C9FC9AC8-62EA-BE4F-BB57-70B4603BD1F1}" dt="2025-05-07T20:03:48.048" v="638" actId="962"/>
          <ac:picMkLst>
            <pc:docMk/>
            <pc:sldMk cId="788036025" sldId="344"/>
            <ac:picMk id="9" creationId="{77D7529A-0084-C541-7BB1-6FE285061FD9}"/>
          </ac:picMkLst>
        </pc:picChg>
      </pc:sldChg>
      <pc:sldChg chg="modSp new mod">
        <pc:chgData name="Loecher, Natalie A" userId="8650a4e5-c3c0-44f3-b314-1d8445ec88c3" providerId="ADAL" clId="{C9FC9AC8-62EA-BE4F-BB57-70B4603BD1F1}" dt="2025-04-27T17:37:24.610" v="436" actId="20577"/>
        <pc:sldMkLst>
          <pc:docMk/>
          <pc:sldMk cId="2864307279" sldId="345"/>
        </pc:sldMkLst>
        <pc:spChg chg="mod">
          <ac:chgData name="Loecher, Natalie A" userId="8650a4e5-c3c0-44f3-b314-1d8445ec88c3" providerId="ADAL" clId="{C9FC9AC8-62EA-BE4F-BB57-70B4603BD1F1}" dt="2025-04-27T17:35:53.911" v="106" actId="20577"/>
          <ac:spMkLst>
            <pc:docMk/>
            <pc:sldMk cId="2864307279" sldId="345"/>
            <ac:spMk id="2" creationId="{9E4301B1-721E-3EA6-0891-F84DDD6DCF96}"/>
          </ac:spMkLst>
        </pc:spChg>
        <pc:spChg chg="mod">
          <ac:chgData name="Loecher, Natalie A" userId="8650a4e5-c3c0-44f3-b314-1d8445ec88c3" providerId="ADAL" clId="{C9FC9AC8-62EA-BE4F-BB57-70B4603BD1F1}" dt="2025-04-27T17:37:24.610" v="436" actId="20577"/>
          <ac:spMkLst>
            <pc:docMk/>
            <pc:sldMk cId="2864307279" sldId="345"/>
            <ac:spMk id="3" creationId="{3E66565B-9E0A-AB24-2FB7-1463995BE1F9}"/>
          </ac:spMkLst>
        </pc:spChg>
      </pc:sldChg>
      <pc:sldChg chg="new del">
        <pc:chgData name="Loecher, Natalie A" userId="8650a4e5-c3c0-44f3-b314-1d8445ec88c3" providerId="ADAL" clId="{C9FC9AC8-62EA-BE4F-BB57-70B4603BD1F1}" dt="2025-05-07T21:13:40.122" v="726" actId="680"/>
        <pc:sldMkLst>
          <pc:docMk/>
          <pc:sldMk cId="3259606393" sldId="346"/>
        </pc:sldMkLst>
      </pc:sldChg>
      <pc:sldChg chg="addSp delSp modSp new mod modClrScheme chgLayout">
        <pc:chgData name="Loecher, Natalie A" userId="8650a4e5-c3c0-44f3-b314-1d8445ec88c3" providerId="ADAL" clId="{C9FC9AC8-62EA-BE4F-BB57-70B4603BD1F1}" dt="2025-05-07T21:20:11.658" v="825" actId="14100"/>
        <pc:sldMkLst>
          <pc:docMk/>
          <pc:sldMk cId="3296617142" sldId="346"/>
        </pc:sldMkLst>
        <pc:spChg chg="del mod ord">
          <ac:chgData name="Loecher, Natalie A" userId="8650a4e5-c3c0-44f3-b314-1d8445ec88c3" providerId="ADAL" clId="{C9FC9AC8-62EA-BE4F-BB57-70B4603BD1F1}" dt="2025-05-07T21:18:03.362" v="760" actId="700"/>
          <ac:spMkLst>
            <pc:docMk/>
            <pc:sldMk cId="3296617142" sldId="346"/>
            <ac:spMk id="2" creationId="{89E39634-F4F1-A603-57A8-E248CD42179D}"/>
          </ac:spMkLst>
        </pc:spChg>
        <pc:spChg chg="del mod ord">
          <ac:chgData name="Loecher, Natalie A" userId="8650a4e5-c3c0-44f3-b314-1d8445ec88c3" providerId="ADAL" clId="{C9FC9AC8-62EA-BE4F-BB57-70B4603BD1F1}" dt="2025-05-07T21:18:03.362" v="760" actId="700"/>
          <ac:spMkLst>
            <pc:docMk/>
            <pc:sldMk cId="3296617142" sldId="346"/>
            <ac:spMk id="3" creationId="{A53CA063-6ABF-2BB6-515D-1970151A5FAF}"/>
          </ac:spMkLst>
        </pc:spChg>
        <pc:spChg chg="del">
          <ac:chgData name="Loecher, Natalie A" userId="8650a4e5-c3c0-44f3-b314-1d8445ec88c3" providerId="ADAL" clId="{C9FC9AC8-62EA-BE4F-BB57-70B4603BD1F1}" dt="2025-05-07T21:18:03.362" v="760" actId="700"/>
          <ac:spMkLst>
            <pc:docMk/>
            <pc:sldMk cId="3296617142" sldId="346"/>
            <ac:spMk id="4" creationId="{6E332BDB-EA90-45E2-1ADA-0D1DC3DBF65A}"/>
          </ac:spMkLst>
        </pc:spChg>
        <pc:spChg chg="del">
          <ac:chgData name="Loecher, Natalie A" userId="8650a4e5-c3c0-44f3-b314-1d8445ec88c3" providerId="ADAL" clId="{C9FC9AC8-62EA-BE4F-BB57-70B4603BD1F1}" dt="2025-05-07T21:18:03.362" v="760" actId="700"/>
          <ac:spMkLst>
            <pc:docMk/>
            <pc:sldMk cId="3296617142" sldId="346"/>
            <ac:spMk id="5" creationId="{023E168C-CF07-59AB-6D28-1FB03F4D11A9}"/>
          </ac:spMkLst>
        </pc:spChg>
        <pc:spChg chg="del">
          <ac:chgData name="Loecher, Natalie A" userId="8650a4e5-c3c0-44f3-b314-1d8445ec88c3" providerId="ADAL" clId="{C9FC9AC8-62EA-BE4F-BB57-70B4603BD1F1}" dt="2025-05-07T21:18:03.362" v="760" actId="700"/>
          <ac:spMkLst>
            <pc:docMk/>
            <pc:sldMk cId="3296617142" sldId="346"/>
            <ac:spMk id="6" creationId="{E3C21F61-1B1B-598C-1FFC-0820A15A0231}"/>
          </ac:spMkLst>
        </pc:spChg>
        <pc:spChg chg="mod ord">
          <ac:chgData name="Loecher, Natalie A" userId="8650a4e5-c3c0-44f3-b314-1d8445ec88c3" providerId="ADAL" clId="{C9FC9AC8-62EA-BE4F-BB57-70B4603BD1F1}" dt="2025-05-07T21:18:03.362" v="760" actId="700"/>
          <ac:spMkLst>
            <pc:docMk/>
            <pc:sldMk cId="3296617142" sldId="346"/>
            <ac:spMk id="7" creationId="{E625E17B-6748-951F-26FC-91A2E4AA2A2F}"/>
          </ac:spMkLst>
        </pc:spChg>
        <pc:spChg chg="add mod ord">
          <ac:chgData name="Loecher, Natalie A" userId="8650a4e5-c3c0-44f3-b314-1d8445ec88c3" providerId="ADAL" clId="{C9FC9AC8-62EA-BE4F-BB57-70B4603BD1F1}" dt="2025-05-07T21:18:17.514" v="807" actId="20577"/>
          <ac:spMkLst>
            <pc:docMk/>
            <pc:sldMk cId="3296617142" sldId="346"/>
            <ac:spMk id="8" creationId="{9B7F47F6-96F0-7104-EA75-9BDF2A919B80}"/>
          </ac:spMkLst>
        </pc:spChg>
        <pc:spChg chg="add del mod ord">
          <ac:chgData name="Loecher, Natalie A" userId="8650a4e5-c3c0-44f3-b314-1d8445ec88c3" providerId="ADAL" clId="{C9FC9AC8-62EA-BE4F-BB57-70B4603BD1F1}" dt="2025-05-07T21:18:34.055" v="808"/>
          <ac:spMkLst>
            <pc:docMk/>
            <pc:sldMk cId="3296617142" sldId="346"/>
            <ac:spMk id="9" creationId="{D50960EF-7C89-0C07-9964-346F7DFCF794}"/>
          </ac:spMkLst>
        </pc:spChg>
        <pc:spChg chg="add mod">
          <ac:chgData name="Loecher, Natalie A" userId="8650a4e5-c3c0-44f3-b314-1d8445ec88c3" providerId="ADAL" clId="{C9FC9AC8-62EA-BE4F-BB57-70B4603BD1F1}" dt="2025-05-07T21:20:01.453" v="824" actId="255"/>
          <ac:spMkLst>
            <pc:docMk/>
            <pc:sldMk cId="3296617142" sldId="346"/>
            <ac:spMk id="12" creationId="{2F9A657C-E843-75BD-35AC-2850EF656B41}"/>
          </ac:spMkLst>
        </pc:spChg>
        <pc:picChg chg="add mod">
          <ac:chgData name="Loecher, Natalie A" userId="8650a4e5-c3c0-44f3-b314-1d8445ec88c3" providerId="ADAL" clId="{C9FC9AC8-62EA-BE4F-BB57-70B4603BD1F1}" dt="2025-05-07T21:20:11.658" v="825" actId="14100"/>
          <ac:picMkLst>
            <pc:docMk/>
            <pc:sldMk cId="3296617142" sldId="346"/>
            <ac:picMk id="11" creationId="{85A17751-6C65-E495-E5B6-8F8C53EB8D49}"/>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F77051E-B811-D949-830F-55D35BA79CE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72EC375-152E-3F4A-8C1A-308E3DFABC4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830E4C-56B7-2443-B370-610F8D1BCD9C}" type="datetimeFigureOut">
              <a:rPr lang="en-US" smtClean="0"/>
              <a:t>5/7/25</a:t>
            </a:fld>
            <a:endParaRPr lang="en-US"/>
          </a:p>
        </p:txBody>
      </p:sp>
      <p:sp>
        <p:nvSpPr>
          <p:cNvPr id="4" name="Footer Placeholder 3">
            <a:extLst>
              <a:ext uri="{FF2B5EF4-FFF2-40B4-BE49-F238E27FC236}">
                <a16:creationId xmlns:a16="http://schemas.microsoft.com/office/drawing/2014/main" id="{3DAD90D4-C48B-C647-BA8A-B43CFA99A43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B40E78B-91EF-F148-8F7B-2AEC532510C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57D0152-5968-C24B-9EC0-2DFF74304A89}" type="slidenum">
              <a:rPr lang="en-US" smtClean="0"/>
              <a:t>‹#›</a:t>
            </a:fld>
            <a:endParaRPr lang="en-US"/>
          </a:p>
        </p:txBody>
      </p:sp>
    </p:spTree>
    <p:extLst>
      <p:ext uri="{BB962C8B-B14F-4D97-AF65-F5344CB8AC3E}">
        <p14:creationId xmlns:p14="http://schemas.microsoft.com/office/powerpoint/2010/main" val="15802488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CD2FD1-B169-9B41-A890-0ECD81C3476C}" type="datetimeFigureOut">
              <a:rPr lang="en-US" smtClean="0"/>
              <a:t>5/7/25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9943EA-69D9-7E49-97CD-A49926F617C9}" type="slidenum">
              <a:rPr lang="en-US" smtClean="0"/>
              <a:t>‹#›</a:t>
            </a:fld>
            <a:endParaRPr lang="en-US" dirty="0"/>
          </a:p>
        </p:txBody>
      </p:sp>
    </p:spTree>
    <p:extLst>
      <p:ext uri="{BB962C8B-B14F-4D97-AF65-F5344CB8AC3E}">
        <p14:creationId xmlns:p14="http://schemas.microsoft.com/office/powerpoint/2010/main" val="17351276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9943EA-69D9-7E49-97CD-A49926F617C9}" type="slidenum">
              <a:rPr lang="en-US" smtClean="0"/>
              <a:t>4</a:t>
            </a:fld>
            <a:endParaRPr lang="en-US" dirty="0"/>
          </a:p>
        </p:txBody>
      </p:sp>
    </p:spTree>
    <p:extLst>
      <p:ext uri="{BB962C8B-B14F-4D97-AF65-F5344CB8AC3E}">
        <p14:creationId xmlns:p14="http://schemas.microsoft.com/office/powerpoint/2010/main" val="1946051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DD8AAC-1F9A-8355-E22F-16879E91F2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8CB588-83EC-AFAB-7C7E-62848D4B17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40E20E7-68BF-3C8F-CF12-1A476AE8D0F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F7273F4-D253-9281-3B47-D5D2D53F63F1}"/>
              </a:ext>
            </a:extLst>
          </p:cNvPr>
          <p:cNvSpPr>
            <a:spLocks noGrp="1"/>
          </p:cNvSpPr>
          <p:nvPr>
            <p:ph type="sldNum" sz="quarter" idx="5"/>
          </p:nvPr>
        </p:nvSpPr>
        <p:spPr/>
        <p:txBody>
          <a:bodyPr/>
          <a:lstStyle/>
          <a:p>
            <a:fld id="{769943EA-69D9-7E49-97CD-A49926F617C9}" type="slidenum">
              <a:rPr lang="en-US" smtClean="0"/>
              <a:t>6</a:t>
            </a:fld>
            <a:endParaRPr lang="en-US" dirty="0"/>
          </a:p>
        </p:txBody>
      </p:sp>
    </p:spTree>
    <p:extLst>
      <p:ext uri="{BB962C8B-B14F-4D97-AF65-F5344CB8AC3E}">
        <p14:creationId xmlns:p14="http://schemas.microsoft.com/office/powerpoint/2010/main" val="3601861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9943EA-69D9-7E49-97CD-A49926F617C9}" type="slidenum">
              <a:rPr lang="en-US" smtClean="0"/>
              <a:t>7</a:t>
            </a:fld>
            <a:endParaRPr lang="en-US" dirty="0"/>
          </a:p>
        </p:txBody>
      </p:sp>
    </p:spTree>
    <p:extLst>
      <p:ext uri="{BB962C8B-B14F-4D97-AF65-F5344CB8AC3E}">
        <p14:creationId xmlns:p14="http://schemas.microsoft.com/office/powerpoint/2010/main" val="1954578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BBBB5F-9AB7-37E2-41B9-4F9023167B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D2A4CF-8407-1C41-903C-40E3A38E0D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674F2D5-B739-D514-D9C4-600C74309CF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E5C1D25-55D6-78EF-D2EC-36EB304A2BBB}"/>
              </a:ext>
            </a:extLst>
          </p:cNvPr>
          <p:cNvSpPr>
            <a:spLocks noGrp="1"/>
          </p:cNvSpPr>
          <p:nvPr>
            <p:ph type="sldNum" sz="quarter" idx="5"/>
          </p:nvPr>
        </p:nvSpPr>
        <p:spPr/>
        <p:txBody>
          <a:bodyPr/>
          <a:lstStyle/>
          <a:p>
            <a:fld id="{769943EA-69D9-7E49-97CD-A49926F617C9}" type="slidenum">
              <a:rPr lang="en-US" smtClean="0"/>
              <a:t>9</a:t>
            </a:fld>
            <a:endParaRPr lang="en-US" dirty="0"/>
          </a:p>
        </p:txBody>
      </p:sp>
    </p:spTree>
    <p:extLst>
      <p:ext uri="{BB962C8B-B14F-4D97-AF65-F5344CB8AC3E}">
        <p14:creationId xmlns:p14="http://schemas.microsoft.com/office/powerpoint/2010/main" val="14320376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Solid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BAE84-700B-054E-8730-2262E5327E60}"/>
              </a:ext>
            </a:extLst>
          </p:cNvPr>
          <p:cNvSpPr>
            <a:spLocks noGrp="1"/>
          </p:cNvSpPr>
          <p:nvPr>
            <p:ph type="ctrTitle" hasCustomPrompt="1"/>
          </p:nvPr>
        </p:nvSpPr>
        <p:spPr>
          <a:xfrm>
            <a:off x="974725" y="2677626"/>
            <a:ext cx="10354360" cy="1843238"/>
          </a:xfrm>
        </p:spPr>
        <p:txBody>
          <a:bodyPr lIns="0" tIns="0" rIns="0" bIns="0" anchor="t" anchorCtr="0">
            <a:normAutofit/>
          </a:bodyPr>
          <a:lstStyle>
            <a:lvl1pPr algn="l">
              <a:defRPr sz="6000" b="1">
                <a:solidFill>
                  <a:schemeClr val="bg1"/>
                </a:solidFill>
                <a:latin typeface="Roboto" panose="02000000000000000000" pitchFamily="2" charset="0"/>
                <a:ea typeface="Roboto" panose="02000000000000000000" pitchFamily="2" charset="0"/>
                <a:cs typeface="Arial" panose="020B0604020202020204" pitchFamily="34" charset="0"/>
              </a:defRPr>
            </a:lvl1pPr>
          </a:lstStyle>
          <a:p>
            <a:r>
              <a:rPr lang="en-US" dirty="0"/>
              <a:t>Presentation Title Goes </a:t>
            </a:r>
            <a:br>
              <a:rPr lang="en-US" dirty="0"/>
            </a:br>
            <a:r>
              <a:rPr lang="en-US" dirty="0"/>
              <a:t>Right Here</a:t>
            </a:r>
          </a:p>
        </p:txBody>
      </p:sp>
      <p:cxnSp>
        <p:nvCxnSpPr>
          <p:cNvPr id="8" name="Straight Connector 7">
            <a:extLst>
              <a:ext uri="{FF2B5EF4-FFF2-40B4-BE49-F238E27FC236}">
                <a16:creationId xmlns:a16="http://schemas.microsoft.com/office/drawing/2014/main" id="{C4E1A789-3A04-9240-BCEC-3DACF2B52870}"/>
              </a:ext>
            </a:extLst>
          </p:cNvPr>
          <p:cNvCxnSpPr>
            <a:cxnSpLocks/>
          </p:cNvCxnSpPr>
          <p:nvPr userDrawn="1"/>
        </p:nvCxnSpPr>
        <p:spPr>
          <a:xfrm>
            <a:off x="974126" y="2339665"/>
            <a:ext cx="768531"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Subtitle 2">
            <a:extLst>
              <a:ext uri="{FF2B5EF4-FFF2-40B4-BE49-F238E27FC236}">
                <a16:creationId xmlns:a16="http://schemas.microsoft.com/office/drawing/2014/main" id="{7055E247-542B-D541-8F36-DBA97343BC92}"/>
              </a:ext>
            </a:extLst>
          </p:cNvPr>
          <p:cNvSpPr>
            <a:spLocks noGrp="1"/>
          </p:cNvSpPr>
          <p:nvPr>
            <p:ph type="subTitle" idx="1" hasCustomPrompt="1"/>
          </p:nvPr>
        </p:nvSpPr>
        <p:spPr>
          <a:xfrm>
            <a:off x="974725" y="4709626"/>
            <a:ext cx="10354360" cy="407460"/>
          </a:xfrm>
        </p:spPr>
        <p:txBody>
          <a:bodyPr lIns="0" tIns="0" rIns="0" bIns="0"/>
          <a:lstStyle>
            <a:lvl1pPr marL="0" indent="0" algn="l">
              <a:buNone/>
              <a:defRPr sz="2400" b="1">
                <a:solidFill>
                  <a:schemeClr val="accent1"/>
                </a:solidFill>
                <a:latin typeface="Roboto" panose="02000000000000000000" pitchFamily="2" charset="0"/>
                <a:ea typeface="Roboto"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sp>
        <p:nvSpPr>
          <p:cNvPr id="6" name="Text Placeholder 15">
            <a:extLst>
              <a:ext uri="{FF2B5EF4-FFF2-40B4-BE49-F238E27FC236}">
                <a16:creationId xmlns:a16="http://schemas.microsoft.com/office/drawing/2014/main" id="{2BBC7A98-1B1E-8545-AABD-0F79723A230C}"/>
              </a:ext>
            </a:extLst>
          </p:cNvPr>
          <p:cNvSpPr>
            <a:spLocks noGrp="1"/>
          </p:cNvSpPr>
          <p:nvPr>
            <p:ph type="body" sz="quarter" idx="10" hasCustomPrompt="1"/>
          </p:nvPr>
        </p:nvSpPr>
        <p:spPr>
          <a:xfrm>
            <a:off x="974725" y="5148794"/>
            <a:ext cx="10354360" cy="463108"/>
          </a:xfrm>
        </p:spPr>
        <p:txBody>
          <a:bodyPr lIns="0" tIns="0" rIns="0" bIns="0">
            <a:normAutofit/>
          </a:bodyPr>
          <a:lstStyle>
            <a:lvl1pPr marL="0" indent="0">
              <a:buNone/>
              <a:defRPr sz="2400">
                <a:solidFill>
                  <a:schemeClr val="bg1"/>
                </a:solidFill>
                <a:latin typeface="Roboto" panose="02000000000000000000" pitchFamily="2" charset="0"/>
                <a:ea typeface="Roboto" panose="02000000000000000000"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Month XX, 2020</a:t>
            </a:r>
          </a:p>
        </p:txBody>
      </p:sp>
      <p:sp>
        <p:nvSpPr>
          <p:cNvPr id="7" name="Footer Placeholder 4">
            <a:extLst>
              <a:ext uri="{FF2B5EF4-FFF2-40B4-BE49-F238E27FC236}">
                <a16:creationId xmlns:a16="http://schemas.microsoft.com/office/drawing/2014/main" id="{AA810B86-CAB7-EA43-BC2F-6E66762DC8D3}"/>
              </a:ext>
            </a:extLst>
          </p:cNvPr>
          <p:cNvSpPr>
            <a:spLocks noGrp="1"/>
          </p:cNvSpPr>
          <p:nvPr>
            <p:ph type="ftr" sz="quarter" idx="3"/>
          </p:nvPr>
        </p:nvSpPr>
        <p:spPr>
          <a:xfrm>
            <a:off x="952500" y="1774216"/>
            <a:ext cx="10376585" cy="365125"/>
          </a:xfrm>
          <a:prstGeom prst="rect">
            <a:avLst/>
          </a:prstGeom>
          <a:noFill/>
        </p:spPr>
        <p:txBody>
          <a:bodyPr vert="horz" lIns="0" tIns="0" rIns="0" bIns="0" rtlCol="0" anchor="ctr"/>
          <a:lstStyle>
            <a:lvl1pPr algn="l">
              <a:defRPr sz="2200" b="0">
                <a:solidFill>
                  <a:schemeClr val="bg1"/>
                </a:solidFill>
                <a:latin typeface="Roboto" panose="02000000000000000000" pitchFamily="2" charset="0"/>
                <a:ea typeface="Roboto" panose="02000000000000000000" pitchFamily="2" charset="0"/>
              </a:defRPr>
            </a:lvl1pPr>
          </a:lstStyle>
          <a:p>
            <a:r>
              <a:rPr lang="en-US" dirty="0"/>
              <a:t>Insert-&gt;Header and Footer-&gt;Type Customizable Name</a:t>
            </a:r>
          </a:p>
        </p:txBody>
      </p:sp>
      <p:pic>
        <p:nvPicPr>
          <p:cNvPr id="12" name="Picture 11" descr="The University of Iowa">
            <a:extLst>
              <a:ext uri="{FF2B5EF4-FFF2-40B4-BE49-F238E27FC236}">
                <a16:creationId xmlns:a16="http://schemas.microsoft.com/office/drawing/2014/main" id="{A096FDD2-3609-3C49-9ED5-616F9E36DB07}"/>
              </a:ext>
            </a:extLst>
          </p:cNvPr>
          <p:cNvPicPr>
            <a:picLocks noChangeAspect="1"/>
          </p:cNvPicPr>
          <p:nvPr userDrawn="1"/>
        </p:nvPicPr>
        <p:blipFill>
          <a:blip r:embed="rId2"/>
          <a:stretch>
            <a:fillRect/>
          </a:stretch>
        </p:blipFill>
        <p:spPr>
          <a:xfrm>
            <a:off x="8625016" y="0"/>
            <a:ext cx="2693773" cy="1279542"/>
          </a:xfrm>
          <a:prstGeom prst="rect">
            <a:avLst/>
          </a:prstGeom>
        </p:spPr>
      </p:pic>
    </p:spTree>
    <p:extLst>
      <p:ext uri="{BB962C8B-B14F-4D97-AF65-F5344CB8AC3E}">
        <p14:creationId xmlns:p14="http://schemas.microsoft.com/office/powerpoint/2010/main" val="355990105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60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Bullet Slide - 2 Line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AAEF4-B950-814D-A811-CD17BDDF049C}"/>
              </a:ext>
            </a:extLst>
          </p:cNvPr>
          <p:cNvSpPr>
            <a:spLocks noGrp="1"/>
          </p:cNvSpPr>
          <p:nvPr>
            <p:ph type="title" hasCustomPrompt="1"/>
          </p:nvPr>
        </p:nvSpPr>
        <p:spPr>
          <a:xfrm>
            <a:off x="952500" y="389509"/>
            <a:ext cx="10287000" cy="1331865"/>
          </a:xfrm>
        </p:spPr>
        <p:txBody>
          <a:bodyPr lIns="0" tIns="0" rIns="0" bIns="0"/>
          <a:lstStyle>
            <a:lvl1pPr>
              <a:defRPr>
                <a:latin typeface="Roboto" panose="02000000000000000000" pitchFamily="2" charset="0"/>
                <a:ea typeface="Roboto" panose="02000000000000000000" pitchFamily="2" charset="0"/>
              </a:defRPr>
            </a:lvl1pPr>
          </a:lstStyle>
          <a:p>
            <a:r>
              <a:rPr lang="en-US" dirty="0"/>
              <a:t>Click to edit Master title style </a:t>
            </a:r>
            <a:br>
              <a:rPr lang="en-US" dirty="0"/>
            </a:br>
            <a:r>
              <a:rPr lang="en-US" dirty="0"/>
              <a:t>that runs to two lines</a:t>
            </a:r>
          </a:p>
        </p:txBody>
      </p:sp>
      <p:cxnSp>
        <p:nvCxnSpPr>
          <p:cNvPr id="8" name="Straight Connector 7">
            <a:extLst>
              <a:ext uri="{FF2B5EF4-FFF2-40B4-BE49-F238E27FC236}">
                <a16:creationId xmlns:a16="http://schemas.microsoft.com/office/drawing/2014/main" id="{CBB5BDD8-8221-F040-8AE0-3F33C4E24CA0}"/>
              </a:ext>
            </a:extLst>
          </p:cNvPr>
          <p:cNvCxnSpPr>
            <a:cxnSpLocks/>
          </p:cNvCxnSpPr>
          <p:nvPr userDrawn="1"/>
        </p:nvCxnSpPr>
        <p:spPr>
          <a:xfrm>
            <a:off x="952500" y="1734062"/>
            <a:ext cx="768531"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ACD2525-98F9-924C-B8E5-083B38E28238}"/>
              </a:ext>
            </a:extLst>
          </p:cNvPr>
          <p:cNvSpPr>
            <a:spLocks noGrp="1"/>
          </p:cNvSpPr>
          <p:nvPr>
            <p:ph idx="1"/>
          </p:nvPr>
        </p:nvSpPr>
        <p:spPr>
          <a:xfrm>
            <a:off x="952500" y="2050741"/>
            <a:ext cx="10287000" cy="3892859"/>
          </a:xfrm>
        </p:spPr>
        <p:txBody>
          <a:bodyPr lIns="0" tIns="0" rIns="0" bIns="0"/>
          <a:lstStyle>
            <a:lvl1pPr marL="228600" indent="-228600">
              <a:buClr>
                <a:schemeClr val="tx2"/>
              </a:buClr>
              <a:buSzPct val="95000"/>
              <a:buFont typeface="Arial" panose="020B0604020202020204" pitchFamily="34" charset="0"/>
              <a:buChar char="•"/>
              <a:defRPr>
                <a:latin typeface="Roboto" panose="02000000000000000000" pitchFamily="2" charset="0"/>
                <a:ea typeface="Roboto" panose="02000000000000000000" pitchFamily="2" charset="0"/>
              </a:defRPr>
            </a:lvl1pPr>
            <a:lvl2pPr marL="685800" indent="-228600">
              <a:buClr>
                <a:schemeClr val="tx2"/>
              </a:buClr>
              <a:buSzPct val="100000"/>
              <a:buFont typeface="Roboto" panose="02000000000000000000" pitchFamily="2" charset="0"/>
              <a:buChar char="–"/>
              <a:defRPr>
                <a:latin typeface="Roboto" panose="02000000000000000000" pitchFamily="2" charset="0"/>
                <a:ea typeface="Roboto" panose="02000000000000000000" pitchFamily="2" charset="0"/>
              </a:defRPr>
            </a:lvl2pPr>
            <a:lvl3pPr marL="1143000" indent="-228600">
              <a:buClr>
                <a:schemeClr val="tx2"/>
              </a:buClr>
              <a:buSzPct val="100000"/>
              <a:buFont typeface="Arial" panose="020B0604020202020204" pitchFamily="34" charset="0"/>
              <a:buChar char="•"/>
              <a:defRPr>
                <a:latin typeface="Roboto" panose="02000000000000000000" pitchFamily="2" charset="0"/>
                <a:ea typeface="Roboto" panose="02000000000000000000" pitchFamily="2" charset="0"/>
              </a:defRPr>
            </a:lvl3pPr>
            <a:lvl4pPr marL="1600200" indent="-228600">
              <a:buClr>
                <a:schemeClr val="tx2"/>
              </a:buClr>
              <a:buSzPct val="100000"/>
              <a:buFont typeface="Arial" panose="020B0604020202020204" pitchFamily="34" charset="0"/>
              <a:buChar char="‒"/>
              <a:defRPr>
                <a:latin typeface="Roboto" panose="02000000000000000000" pitchFamily="2" charset="0"/>
                <a:ea typeface="Roboto" panose="02000000000000000000" pitchFamily="2" charset="0"/>
              </a:defRPr>
            </a:lvl4pPr>
            <a:lvl5pPr marL="2057400" indent="-228600">
              <a:buClr>
                <a:schemeClr val="tx2"/>
              </a:buClr>
              <a:buSzPct val="100000"/>
              <a:buFont typeface="Arial" panose="020B0604020202020204" pitchFamily="34" charset="0"/>
              <a:buChar char="•"/>
              <a:defRPr>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a:extLst>
              <a:ext uri="{FF2B5EF4-FFF2-40B4-BE49-F238E27FC236}">
                <a16:creationId xmlns:a16="http://schemas.microsoft.com/office/drawing/2014/main" id="{7995AAAF-3BA6-4445-BF32-091644479611}"/>
              </a:ext>
            </a:extLst>
          </p:cNvPr>
          <p:cNvSpPr/>
          <p:nvPr userDrawn="1"/>
        </p:nvSpPr>
        <p:spPr>
          <a:xfrm>
            <a:off x="0" y="6389511"/>
            <a:ext cx="12192000" cy="468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endParaRPr>
          </a:p>
        </p:txBody>
      </p:sp>
      <p:pic>
        <p:nvPicPr>
          <p:cNvPr id="14" name="Picture 13" descr="The University of Iowa">
            <a:extLst>
              <a:ext uri="{FF2B5EF4-FFF2-40B4-BE49-F238E27FC236}">
                <a16:creationId xmlns:a16="http://schemas.microsoft.com/office/drawing/2014/main" id="{0AA5F87C-9826-7441-9CF2-6F364BF7D9CA}"/>
              </a:ext>
            </a:extLst>
          </p:cNvPr>
          <p:cNvPicPr>
            <a:picLocks noChangeAspect="1"/>
          </p:cNvPicPr>
          <p:nvPr userDrawn="1"/>
        </p:nvPicPr>
        <p:blipFill>
          <a:blip r:embed="rId2"/>
          <a:stretch>
            <a:fillRect/>
          </a:stretch>
        </p:blipFill>
        <p:spPr>
          <a:xfrm>
            <a:off x="838200" y="6131555"/>
            <a:ext cx="1545021" cy="733885"/>
          </a:xfrm>
          <a:prstGeom prst="rect">
            <a:avLst/>
          </a:prstGeom>
        </p:spPr>
      </p:pic>
      <p:sp>
        <p:nvSpPr>
          <p:cNvPr id="13" name="Footer Placeholder 4">
            <a:extLst>
              <a:ext uri="{FF2B5EF4-FFF2-40B4-BE49-F238E27FC236}">
                <a16:creationId xmlns:a16="http://schemas.microsoft.com/office/drawing/2014/main" id="{8678EF36-A6E8-DB4E-8C3A-B3624ECEE498}"/>
              </a:ext>
            </a:extLst>
          </p:cNvPr>
          <p:cNvSpPr>
            <a:spLocks noGrp="1"/>
          </p:cNvSpPr>
          <p:nvPr>
            <p:ph type="ftr" sz="quarter" idx="3"/>
          </p:nvPr>
        </p:nvSpPr>
        <p:spPr>
          <a:xfrm>
            <a:off x="2519853" y="6441192"/>
            <a:ext cx="8684173" cy="365125"/>
          </a:xfrm>
          <a:prstGeom prst="rect">
            <a:avLst/>
          </a:prstGeom>
        </p:spPr>
        <p:txBody>
          <a:bodyPr vert="horz" lIns="91440" tIns="45720" rIns="91440" bIns="45720" rtlCol="0" anchor="ctr"/>
          <a:lstStyle>
            <a:lvl1pPr algn="l">
              <a:defRPr sz="1400" b="0">
                <a:solidFill>
                  <a:schemeClr val="bg1"/>
                </a:solidFill>
              </a:defRPr>
            </a:lvl1pPr>
          </a:lstStyle>
          <a:p>
            <a:r>
              <a:rPr lang="en-US"/>
              <a:t>View &gt;&gt; Header and Footer &gt;&gt; Add Unit Name</a:t>
            </a:r>
            <a:endParaRPr lang="en-US" b="0" dirty="0"/>
          </a:p>
        </p:txBody>
      </p:sp>
    </p:spTree>
    <p:extLst>
      <p:ext uri="{BB962C8B-B14F-4D97-AF65-F5344CB8AC3E}">
        <p14:creationId xmlns:p14="http://schemas.microsoft.com/office/powerpoint/2010/main" val="2897963369"/>
      </p:ext>
    </p:extLst>
  </p:cSld>
  <p:clrMapOvr>
    <a:masterClrMapping/>
  </p:clrMapOvr>
  <p:extLst>
    <p:ext uri="{DCECCB84-F9BA-43D5-87BE-67443E8EF086}">
      <p15:sldGuideLst xmlns:p15="http://schemas.microsoft.com/office/powerpoint/2012/main">
        <p15:guide id="1" orient="horz" pos="2400" userDrawn="1">
          <p15:clr>
            <a:srgbClr val="FBAE40"/>
          </p15:clr>
        </p15:guide>
        <p15:guide id="2" pos="3840" userDrawn="1">
          <p15:clr>
            <a:srgbClr val="FBAE40"/>
          </p15:clr>
        </p15:guide>
        <p15:guide id="3" pos="600" userDrawn="1">
          <p15:clr>
            <a:srgbClr val="FBAE40"/>
          </p15:clr>
        </p15:guide>
        <p15:guide id="4" pos="7080" userDrawn="1">
          <p15:clr>
            <a:srgbClr val="FBAE40"/>
          </p15:clr>
        </p15:guide>
        <p15:guide id="8" orient="horz" pos="3744"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Text Layout">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62D2F673-8F81-4982-AA66-35312BF3859C}"/>
              </a:ext>
            </a:extLst>
          </p:cNvPr>
          <p:cNvSpPr>
            <a:spLocks noGrp="1"/>
          </p:cNvSpPr>
          <p:nvPr>
            <p:ph type="title"/>
          </p:nvPr>
        </p:nvSpPr>
        <p:spPr>
          <a:xfrm>
            <a:off x="952499" y="526777"/>
            <a:ext cx="10287001" cy="869089"/>
          </a:xfrm>
        </p:spPr>
        <p:txBody>
          <a:bodyPr lIns="0" tIns="0" rIns="0" bIns="0"/>
          <a:lstStyle>
            <a:lvl1pPr>
              <a:defRPr>
                <a:latin typeface="Roboto" panose="02000000000000000000" pitchFamily="2" charset="0"/>
                <a:ea typeface="Roboto" panose="02000000000000000000" pitchFamily="2"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7D57D41-E534-4387-8837-F27E5C2408BD}"/>
              </a:ext>
            </a:extLst>
          </p:cNvPr>
          <p:cNvCxnSpPr>
            <a:cxnSpLocks/>
          </p:cNvCxnSpPr>
          <p:nvPr userDrawn="1"/>
        </p:nvCxnSpPr>
        <p:spPr>
          <a:xfrm>
            <a:off x="952498" y="1363362"/>
            <a:ext cx="768531"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5" name="Content Placeholder 2">
            <a:extLst>
              <a:ext uri="{FF2B5EF4-FFF2-40B4-BE49-F238E27FC236}">
                <a16:creationId xmlns:a16="http://schemas.microsoft.com/office/drawing/2014/main" id="{94F85108-BDC9-43A2-BEF1-240E666F4E03}"/>
              </a:ext>
            </a:extLst>
          </p:cNvPr>
          <p:cNvSpPr>
            <a:spLocks noGrp="1"/>
          </p:cNvSpPr>
          <p:nvPr>
            <p:ph idx="1" hasCustomPrompt="1"/>
          </p:nvPr>
        </p:nvSpPr>
        <p:spPr>
          <a:xfrm>
            <a:off x="952500" y="1686758"/>
            <a:ext cx="4800224" cy="754602"/>
          </a:xfrm>
        </p:spPr>
        <p:txBody>
          <a:bodyPr lIns="0" tIns="0" rIns="0" bIns="0" anchor="b" anchorCtr="0">
            <a:normAutofit/>
          </a:bodyPr>
          <a:lstStyle>
            <a:lvl1pPr marL="0" indent="0">
              <a:buSzPct val="95000"/>
              <a:buFont typeface="Arial" panose="020B0604020202020204" pitchFamily="34" charset="0"/>
              <a:buNone/>
              <a:defRPr sz="24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header</a:t>
            </a:r>
          </a:p>
        </p:txBody>
      </p:sp>
      <p:sp>
        <p:nvSpPr>
          <p:cNvPr id="14" name="Content Placeholder 2">
            <a:extLst>
              <a:ext uri="{FF2B5EF4-FFF2-40B4-BE49-F238E27FC236}">
                <a16:creationId xmlns:a16="http://schemas.microsoft.com/office/drawing/2014/main" id="{968A6427-DC92-4AE6-82DE-34A0B3A972EE}"/>
              </a:ext>
            </a:extLst>
          </p:cNvPr>
          <p:cNvSpPr>
            <a:spLocks noGrp="1"/>
          </p:cNvSpPr>
          <p:nvPr>
            <p:ph idx="10" hasCustomPrompt="1"/>
          </p:nvPr>
        </p:nvSpPr>
        <p:spPr>
          <a:xfrm>
            <a:off x="952501" y="2674398"/>
            <a:ext cx="4800219" cy="3279254"/>
          </a:xfrm>
        </p:spPr>
        <p:txBody>
          <a:bodyPr lIns="0" tIns="0" rIns="0" bIns="0">
            <a:normAutofit/>
          </a:bodyPr>
          <a:lstStyle>
            <a:lvl1pPr marL="0" indent="0">
              <a:buSzPct val="95000"/>
              <a:buFont typeface="Arial" panose="020B0604020202020204" pitchFamily="34" charset="0"/>
              <a:buNone/>
              <a:defRPr sz="1800" b="0">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text</a:t>
            </a:r>
          </a:p>
        </p:txBody>
      </p:sp>
      <p:sp>
        <p:nvSpPr>
          <p:cNvPr id="19" name="Content Placeholder 2">
            <a:extLst>
              <a:ext uri="{FF2B5EF4-FFF2-40B4-BE49-F238E27FC236}">
                <a16:creationId xmlns:a16="http://schemas.microsoft.com/office/drawing/2014/main" id="{A07502CC-5B90-4BCF-B63B-36D026C9AE96}"/>
              </a:ext>
            </a:extLst>
          </p:cNvPr>
          <p:cNvSpPr>
            <a:spLocks noGrp="1"/>
          </p:cNvSpPr>
          <p:nvPr>
            <p:ph idx="15" hasCustomPrompt="1"/>
          </p:nvPr>
        </p:nvSpPr>
        <p:spPr>
          <a:xfrm>
            <a:off x="6433724" y="1676706"/>
            <a:ext cx="4800224" cy="754602"/>
          </a:xfrm>
        </p:spPr>
        <p:txBody>
          <a:bodyPr lIns="0" tIns="0" rIns="0" bIns="0" anchor="b" anchorCtr="0">
            <a:normAutofit/>
          </a:bodyPr>
          <a:lstStyle>
            <a:lvl1pPr marL="0" indent="0">
              <a:buSzPct val="95000"/>
              <a:buFont typeface="Arial" panose="020B0604020202020204" pitchFamily="34" charset="0"/>
              <a:buNone/>
              <a:defRPr sz="24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header</a:t>
            </a:r>
          </a:p>
        </p:txBody>
      </p:sp>
      <p:sp>
        <p:nvSpPr>
          <p:cNvPr id="20" name="Content Placeholder 2">
            <a:extLst>
              <a:ext uri="{FF2B5EF4-FFF2-40B4-BE49-F238E27FC236}">
                <a16:creationId xmlns:a16="http://schemas.microsoft.com/office/drawing/2014/main" id="{F169EF16-BA54-4279-A087-A65E4F26675F}"/>
              </a:ext>
            </a:extLst>
          </p:cNvPr>
          <p:cNvSpPr>
            <a:spLocks noGrp="1"/>
          </p:cNvSpPr>
          <p:nvPr>
            <p:ph idx="16" hasCustomPrompt="1"/>
          </p:nvPr>
        </p:nvSpPr>
        <p:spPr>
          <a:xfrm>
            <a:off x="6433725" y="2664346"/>
            <a:ext cx="4800224" cy="3279254"/>
          </a:xfrm>
        </p:spPr>
        <p:txBody>
          <a:bodyPr lIns="0" tIns="0" rIns="0" bIns="0">
            <a:normAutofit/>
          </a:bodyPr>
          <a:lstStyle>
            <a:lvl1pPr marL="0" indent="0">
              <a:buSzPct val="95000"/>
              <a:buFont typeface="Arial" panose="020B0604020202020204" pitchFamily="34" charset="0"/>
              <a:buNone/>
              <a:defRPr sz="1800" b="0">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text</a:t>
            </a:r>
          </a:p>
        </p:txBody>
      </p:sp>
      <p:cxnSp>
        <p:nvCxnSpPr>
          <p:cNvPr id="22" name="Straight Connector 21">
            <a:extLst>
              <a:ext uri="{FF2B5EF4-FFF2-40B4-BE49-F238E27FC236}">
                <a16:creationId xmlns:a16="http://schemas.microsoft.com/office/drawing/2014/main" id="{CEF932C4-F1C3-47F2-84B8-FEC885C1843C}"/>
              </a:ext>
            </a:extLst>
          </p:cNvPr>
          <p:cNvCxnSpPr>
            <a:cxnSpLocks/>
          </p:cNvCxnSpPr>
          <p:nvPr userDrawn="1"/>
        </p:nvCxnSpPr>
        <p:spPr>
          <a:xfrm>
            <a:off x="6096000" y="1686758"/>
            <a:ext cx="0" cy="4256842"/>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C8B99253-B000-1442-A7D2-EB536C15CBCB}"/>
              </a:ext>
            </a:extLst>
          </p:cNvPr>
          <p:cNvSpPr/>
          <p:nvPr userDrawn="1"/>
        </p:nvSpPr>
        <p:spPr>
          <a:xfrm>
            <a:off x="0" y="6389511"/>
            <a:ext cx="12192000" cy="468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endParaRPr>
          </a:p>
        </p:txBody>
      </p:sp>
      <p:pic>
        <p:nvPicPr>
          <p:cNvPr id="18" name="Picture 17" descr="The University of Iowa">
            <a:extLst>
              <a:ext uri="{FF2B5EF4-FFF2-40B4-BE49-F238E27FC236}">
                <a16:creationId xmlns:a16="http://schemas.microsoft.com/office/drawing/2014/main" id="{A96F9427-B9C2-6F44-ADD6-28635EDF4B29}"/>
              </a:ext>
            </a:extLst>
          </p:cNvPr>
          <p:cNvPicPr>
            <a:picLocks noChangeAspect="1"/>
          </p:cNvPicPr>
          <p:nvPr userDrawn="1"/>
        </p:nvPicPr>
        <p:blipFill>
          <a:blip r:embed="rId2"/>
          <a:stretch>
            <a:fillRect/>
          </a:stretch>
        </p:blipFill>
        <p:spPr>
          <a:xfrm>
            <a:off x="838200" y="6131555"/>
            <a:ext cx="1545021" cy="733885"/>
          </a:xfrm>
          <a:prstGeom prst="rect">
            <a:avLst/>
          </a:prstGeom>
        </p:spPr>
      </p:pic>
      <p:sp>
        <p:nvSpPr>
          <p:cNvPr id="16" name="Footer Placeholder 4">
            <a:extLst>
              <a:ext uri="{FF2B5EF4-FFF2-40B4-BE49-F238E27FC236}">
                <a16:creationId xmlns:a16="http://schemas.microsoft.com/office/drawing/2014/main" id="{45D918E3-A228-4F47-B892-288E22CD6CB2}"/>
              </a:ext>
            </a:extLst>
          </p:cNvPr>
          <p:cNvSpPr>
            <a:spLocks noGrp="1"/>
          </p:cNvSpPr>
          <p:nvPr>
            <p:ph type="ftr" sz="quarter" idx="3"/>
          </p:nvPr>
        </p:nvSpPr>
        <p:spPr>
          <a:xfrm>
            <a:off x="2519853" y="6441192"/>
            <a:ext cx="8684173" cy="365125"/>
          </a:xfrm>
          <a:prstGeom prst="rect">
            <a:avLst/>
          </a:prstGeom>
        </p:spPr>
        <p:txBody>
          <a:bodyPr vert="horz" lIns="91440" tIns="45720" rIns="91440" bIns="45720" rtlCol="0" anchor="ctr"/>
          <a:lstStyle>
            <a:lvl1pPr algn="l">
              <a:defRPr sz="1400" b="0">
                <a:solidFill>
                  <a:schemeClr val="bg1"/>
                </a:solidFill>
              </a:defRPr>
            </a:lvl1pPr>
          </a:lstStyle>
          <a:p>
            <a:r>
              <a:rPr lang="en-US" dirty="0"/>
              <a:t>View &gt;&gt; Header and Footer &gt;&gt; Add Unit Name</a:t>
            </a:r>
            <a:endParaRPr lang="en-US" b="0" dirty="0"/>
          </a:p>
        </p:txBody>
      </p:sp>
    </p:spTree>
    <p:extLst>
      <p:ext uri="{BB962C8B-B14F-4D97-AF65-F5344CB8AC3E}">
        <p14:creationId xmlns:p14="http://schemas.microsoft.com/office/powerpoint/2010/main" val="2899422758"/>
      </p:ext>
    </p:extLst>
  </p:cSld>
  <p:clrMapOvr>
    <a:masterClrMapping/>
  </p:clrMapOvr>
  <p:extLst>
    <p:ext uri="{DCECCB84-F9BA-43D5-87BE-67443E8EF086}">
      <p15:sldGuideLst xmlns:p15="http://schemas.microsoft.com/office/powerpoint/2012/main">
        <p15:guide id="1" orient="horz" pos="3744" userDrawn="1">
          <p15:clr>
            <a:srgbClr val="FBAE40"/>
          </p15:clr>
        </p15:guide>
        <p15:guide id="2" pos="598">
          <p15:clr>
            <a:srgbClr val="FBAE40"/>
          </p15:clr>
        </p15:guide>
        <p15:guide id="3" pos="7080">
          <p15:clr>
            <a:srgbClr val="FBAE40"/>
          </p15:clr>
        </p15:guide>
        <p15:guide id="4" pos="3840">
          <p15:clr>
            <a:srgbClr val="FBAE40"/>
          </p15:clr>
        </p15:guide>
        <p15:guide id="5" orient="horz" pos="1054" userDrawn="1">
          <p15:clr>
            <a:srgbClr val="FBAE40"/>
          </p15:clr>
        </p15:guide>
        <p15:guide id="6" orient="horz" pos="697" userDrawn="1">
          <p15:clr>
            <a:srgbClr val="FBAE40"/>
          </p15:clr>
        </p15:guide>
        <p15:guide id="7" orient="horz" pos="240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lumn Text Layout">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B103BAF8-AE0C-4C2A-AFFE-5EFC74007B1B}"/>
              </a:ext>
            </a:extLst>
          </p:cNvPr>
          <p:cNvSpPr>
            <a:spLocks noGrp="1"/>
          </p:cNvSpPr>
          <p:nvPr>
            <p:ph type="title"/>
          </p:nvPr>
        </p:nvSpPr>
        <p:spPr>
          <a:xfrm>
            <a:off x="952499" y="526777"/>
            <a:ext cx="10287001" cy="869089"/>
          </a:xfrm>
        </p:spPr>
        <p:txBody>
          <a:bodyPr lIns="0" tIns="0" rIns="0" bIns="0"/>
          <a:lstStyle>
            <a:lvl1pPr>
              <a:defRPr>
                <a:latin typeface="Roboto" panose="02000000000000000000" pitchFamily="2" charset="0"/>
                <a:ea typeface="Roboto" panose="02000000000000000000" pitchFamily="2"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7D57D41-E534-4387-8837-F27E5C2408BD}"/>
              </a:ext>
            </a:extLst>
          </p:cNvPr>
          <p:cNvCxnSpPr>
            <a:cxnSpLocks/>
          </p:cNvCxnSpPr>
          <p:nvPr userDrawn="1"/>
        </p:nvCxnSpPr>
        <p:spPr>
          <a:xfrm>
            <a:off x="952498" y="1363362"/>
            <a:ext cx="768531"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5" name="Content Placeholder 2">
            <a:extLst>
              <a:ext uri="{FF2B5EF4-FFF2-40B4-BE49-F238E27FC236}">
                <a16:creationId xmlns:a16="http://schemas.microsoft.com/office/drawing/2014/main" id="{94F85108-BDC9-43A2-BEF1-240E666F4E03}"/>
              </a:ext>
            </a:extLst>
          </p:cNvPr>
          <p:cNvSpPr>
            <a:spLocks noGrp="1"/>
          </p:cNvSpPr>
          <p:nvPr>
            <p:ph idx="1" hasCustomPrompt="1"/>
          </p:nvPr>
        </p:nvSpPr>
        <p:spPr>
          <a:xfrm>
            <a:off x="952500" y="1686758"/>
            <a:ext cx="3166740" cy="754602"/>
          </a:xfrm>
        </p:spPr>
        <p:txBody>
          <a:bodyPr lIns="0" tIns="0" rIns="0" bIns="0">
            <a:normAutofit/>
          </a:bodyPr>
          <a:lstStyle>
            <a:lvl1pPr marL="0" indent="0">
              <a:buSzPct val="95000"/>
              <a:buFont typeface="Arial" panose="020B0604020202020204" pitchFamily="34" charset="0"/>
              <a:buNone/>
              <a:defRPr sz="24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header</a:t>
            </a:r>
          </a:p>
        </p:txBody>
      </p:sp>
      <p:sp>
        <p:nvSpPr>
          <p:cNvPr id="14" name="Content Placeholder 2">
            <a:extLst>
              <a:ext uri="{FF2B5EF4-FFF2-40B4-BE49-F238E27FC236}">
                <a16:creationId xmlns:a16="http://schemas.microsoft.com/office/drawing/2014/main" id="{968A6427-DC92-4AE6-82DE-34A0B3A972EE}"/>
              </a:ext>
            </a:extLst>
          </p:cNvPr>
          <p:cNvSpPr>
            <a:spLocks noGrp="1"/>
          </p:cNvSpPr>
          <p:nvPr>
            <p:ph idx="10" hasCustomPrompt="1"/>
          </p:nvPr>
        </p:nvSpPr>
        <p:spPr>
          <a:xfrm>
            <a:off x="952501" y="2674398"/>
            <a:ext cx="3166740" cy="3269204"/>
          </a:xfrm>
        </p:spPr>
        <p:txBody>
          <a:bodyPr lIns="0" tIns="0" rIns="0" bIns="0">
            <a:normAutofit/>
          </a:bodyPr>
          <a:lstStyle>
            <a:lvl1pPr marL="0" indent="0">
              <a:buSzPct val="95000"/>
              <a:buFont typeface="Arial" panose="020B0604020202020204" pitchFamily="34" charset="0"/>
              <a:buNone/>
              <a:defRPr sz="1800" b="0">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text</a:t>
            </a:r>
          </a:p>
        </p:txBody>
      </p:sp>
      <p:sp>
        <p:nvSpPr>
          <p:cNvPr id="15" name="Content Placeholder 2">
            <a:extLst>
              <a:ext uri="{FF2B5EF4-FFF2-40B4-BE49-F238E27FC236}">
                <a16:creationId xmlns:a16="http://schemas.microsoft.com/office/drawing/2014/main" id="{700A296A-0A06-4FFB-B935-517187294F6B}"/>
              </a:ext>
            </a:extLst>
          </p:cNvPr>
          <p:cNvSpPr>
            <a:spLocks noGrp="1"/>
          </p:cNvSpPr>
          <p:nvPr>
            <p:ph idx="11" hasCustomPrompt="1"/>
          </p:nvPr>
        </p:nvSpPr>
        <p:spPr>
          <a:xfrm>
            <a:off x="4616385" y="1686756"/>
            <a:ext cx="2973372" cy="754602"/>
          </a:xfrm>
        </p:spPr>
        <p:txBody>
          <a:bodyPr lIns="0" tIns="0" rIns="0" bIns="0">
            <a:normAutofit/>
          </a:bodyPr>
          <a:lstStyle>
            <a:lvl1pPr marL="0" indent="0">
              <a:buSzPct val="95000"/>
              <a:buFont typeface="Arial" panose="020B0604020202020204" pitchFamily="34" charset="0"/>
              <a:buNone/>
              <a:defRPr sz="24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header</a:t>
            </a:r>
          </a:p>
        </p:txBody>
      </p:sp>
      <p:sp>
        <p:nvSpPr>
          <p:cNvPr id="16" name="Content Placeholder 2">
            <a:extLst>
              <a:ext uri="{FF2B5EF4-FFF2-40B4-BE49-F238E27FC236}">
                <a16:creationId xmlns:a16="http://schemas.microsoft.com/office/drawing/2014/main" id="{4DA600F9-1950-41BD-ACB3-21F2B5AE9494}"/>
              </a:ext>
            </a:extLst>
          </p:cNvPr>
          <p:cNvSpPr>
            <a:spLocks noGrp="1"/>
          </p:cNvSpPr>
          <p:nvPr>
            <p:ph idx="12" hasCustomPrompt="1"/>
          </p:nvPr>
        </p:nvSpPr>
        <p:spPr>
          <a:xfrm>
            <a:off x="4616386" y="2674396"/>
            <a:ext cx="2973372" cy="3269204"/>
          </a:xfrm>
        </p:spPr>
        <p:txBody>
          <a:bodyPr lIns="0" tIns="0" rIns="0" bIns="0">
            <a:normAutofit/>
          </a:bodyPr>
          <a:lstStyle>
            <a:lvl1pPr marL="0" indent="0">
              <a:buSzPct val="95000"/>
              <a:buFont typeface="Arial" panose="020B0604020202020204" pitchFamily="34" charset="0"/>
              <a:buNone/>
              <a:defRPr sz="1800" b="0">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text</a:t>
            </a:r>
          </a:p>
        </p:txBody>
      </p:sp>
      <p:sp>
        <p:nvSpPr>
          <p:cNvPr id="17" name="Content Placeholder 2">
            <a:extLst>
              <a:ext uri="{FF2B5EF4-FFF2-40B4-BE49-F238E27FC236}">
                <a16:creationId xmlns:a16="http://schemas.microsoft.com/office/drawing/2014/main" id="{D4DB30FF-E82C-424F-A06C-EFC3CFC45E36}"/>
              </a:ext>
            </a:extLst>
          </p:cNvPr>
          <p:cNvSpPr>
            <a:spLocks noGrp="1"/>
          </p:cNvSpPr>
          <p:nvPr>
            <p:ph idx="13" hasCustomPrompt="1"/>
          </p:nvPr>
        </p:nvSpPr>
        <p:spPr>
          <a:xfrm>
            <a:off x="8063514" y="1686756"/>
            <a:ext cx="3166740" cy="754602"/>
          </a:xfrm>
        </p:spPr>
        <p:txBody>
          <a:bodyPr lIns="0" tIns="0" rIns="0" bIns="0">
            <a:normAutofit/>
          </a:bodyPr>
          <a:lstStyle>
            <a:lvl1pPr marL="0" indent="0">
              <a:buSzPct val="95000"/>
              <a:buFont typeface="Arial" panose="020B0604020202020204" pitchFamily="34" charset="0"/>
              <a:buNone/>
              <a:defRPr sz="24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header</a:t>
            </a:r>
          </a:p>
        </p:txBody>
      </p:sp>
      <p:sp>
        <p:nvSpPr>
          <p:cNvPr id="18" name="Content Placeholder 2">
            <a:extLst>
              <a:ext uri="{FF2B5EF4-FFF2-40B4-BE49-F238E27FC236}">
                <a16:creationId xmlns:a16="http://schemas.microsoft.com/office/drawing/2014/main" id="{36DC4408-89C4-4D74-957E-B2A4D59F76AE}"/>
              </a:ext>
            </a:extLst>
          </p:cNvPr>
          <p:cNvSpPr>
            <a:spLocks noGrp="1"/>
          </p:cNvSpPr>
          <p:nvPr>
            <p:ph idx="14" hasCustomPrompt="1"/>
          </p:nvPr>
        </p:nvSpPr>
        <p:spPr>
          <a:xfrm>
            <a:off x="8063515" y="2674396"/>
            <a:ext cx="3166740" cy="3269204"/>
          </a:xfrm>
        </p:spPr>
        <p:txBody>
          <a:bodyPr lIns="0" tIns="0" rIns="0" bIns="0">
            <a:normAutofit/>
          </a:bodyPr>
          <a:lstStyle>
            <a:lvl1pPr marL="0" indent="0">
              <a:buSzPct val="95000"/>
              <a:buFont typeface="Arial" panose="020B0604020202020204" pitchFamily="34" charset="0"/>
              <a:buNone/>
              <a:defRPr sz="1800" b="0">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text</a:t>
            </a:r>
          </a:p>
        </p:txBody>
      </p:sp>
      <p:cxnSp>
        <p:nvCxnSpPr>
          <p:cNvPr id="12" name="Straight Connector 11">
            <a:extLst>
              <a:ext uri="{FF2B5EF4-FFF2-40B4-BE49-F238E27FC236}">
                <a16:creationId xmlns:a16="http://schemas.microsoft.com/office/drawing/2014/main" id="{3CA77083-F133-420F-93AD-77761878E852}"/>
              </a:ext>
            </a:extLst>
          </p:cNvPr>
          <p:cNvCxnSpPr/>
          <p:nvPr userDrawn="1"/>
        </p:nvCxnSpPr>
        <p:spPr>
          <a:xfrm>
            <a:off x="7806430" y="1679383"/>
            <a:ext cx="0" cy="4264218"/>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336E4CD-9037-4D69-A3E3-6380D9131A19}"/>
              </a:ext>
            </a:extLst>
          </p:cNvPr>
          <p:cNvCxnSpPr/>
          <p:nvPr userDrawn="1"/>
        </p:nvCxnSpPr>
        <p:spPr>
          <a:xfrm>
            <a:off x="4376691" y="1679383"/>
            <a:ext cx="0" cy="4264218"/>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2944143A-0CC6-6041-BD38-4C994DA8E0B2}"/>
              </a:ext>
            </a:extLst>
          </p:cNvPr>
          <p:cNvSpPr/>
          <p:nvPr userDrawn="1"/>
        </p:nvSpPr>
        <p:spPr>
          <a:xfrm>
            <a:off x="0" y="6389511"/>
            <a:ext cx="12192000" cy="468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endParaRPr>
          </a:p>
        </p:txBody>
      </p:sp>
      <p:pic>
        <p:nvPicPr>
          <p:cNvPr id="23" name="Picture 22" descr="The University of Iowa">
            <a:extLst>
              <a:ext uri="{FF2B5EF4-FFF2-40B4-BE49-F238E27FC236}">
                <a16:creationId xmlns:a16="http://schemas.microsoft.com/office/drawing/2014/main" id="{529638AC-0ED3-DE46-BC83-28B1D845EE0F}"/>
              </a:ext>
            </a:extLst>
          </p:cNvPr>
          <p:cNvPicPr>
            <a:picLocks noChangeAspect="1"/>
          </p:cNvPicPr>
          <p:nvPr userDrawn="1"/>
        </p:nvPicPr>
        <p:blipFill>
          <a:blip r:embed="rId2"/>
          <a:stretch>
            <a:fillRect/>
          </a:stretch>
        </p:blipFill>
        <p:spPr>
          <a:xfrm>
            <a:off x="838200" y="6131555"/>
            <a:ext cx="1545021" cy="733885"/>
          </a:xfrm>
          <a:prstGeom prst="rect">
            <a:avLst/>
          </a:prstGeom>
        </p:spPr>
      </p:pic>
      <p:sp>
        <p:nvSpPr>
          <p:cNvPr id="21" name="Footer Placeholder 4">
            <a:extLst>
              <a:ext uri="{FF2B5EF4-FFF2-40B4-BE49-F238E27FC236}">
                <a16:creationId xmlns:a16="http://schemas.microsoft.com/office/drawing/2014/main" id="{642FB62D-41EB-7A41-B0D2-60C8BB6A3166}"/>
              </a:ext>
            </a:extLst>
          </p:cNvPr>
          <p:cNvSpPr>
            <a:spLocks noGrp="1"/>
          </p:cNvSpPr>
          <p:nvPr>
            <p:ph type="ftr" sz="quarter" idx="3"/>
          </p:nvPr>
        </p:nvSpPr>
        <p:spPr>
          <a:xfrm>
            <a:off x="2519853" y="6441192"/>
            <a:ext cx="8684173" cy="365125"/>
          </a:xfrm>
          <a:prstGeom prst="rect">
            <a:avLst/>
          </a:prstGeom>
        </p:spPr>
        <p:txBody>
          <a:bodyPr vert="horz" lIns="91440" tIns="45720" rIns="91440" bIns="45720" rtlCol="0" anchor="ctr"/>
          <a:lstStyle>
            <a:lvl1pPr algn="l">
              <a:defRPr sz="1400" b="0">
                <a:solidFill>
                  <a:schemeClr val="bg1"/>
                </a:solidFill>
              </a:defRPr>
            </a:lvl1pPr>
          </a:lstStyle>
          <a:p>
            <a:r>
              <a:rPr lang="en-US" dirty="0"/>
              <a:t>View &gt;&gt; Header and Footer &gt;&gt; Add Unit Name</a:t>
            </a:r>
            <a:endParaRPr lang="en-US" b="0" dirty="0"/>
          </a:p>
        </p:txBody>
      </p:sp>
    </p:spTree>
    <p:extLst>
      <p:ext uri="{BB962C8B-B14F-4D97-AF65-F5344CB8AC3E}">
        <p14:creationId xmlns:p14="http://schemas.microsoft.com/office/powerpoint/2010/main" val="2851774748"/>
      </p:ext>
    </p:extLst>
  </p:cSld>
  <p:clrMapOvr>
    <a:masterClrMapping/>
  </p:clrMapOvr>
  <p:extLst>
    <p:ext uri="{DCECCB84-F9BA-43D5-87BE-67443E8EF086}">
      <p15:sldGuideLst xmlns:p15="http://schemas.microsoft.com/office/powerpoint/2012/main">
        <p15:guide id="2" pos="598" userDrawn="1">
          <p15:clr>
            <a:srgbClr val="FBAE40"/>
          </p15:clr>
        </p15:guide>
        <p15:guide id="3" pos="7080" userDrawn="1">
          <p15:clr>
            <a:srgbClr val="FBAE40"/>
          </p15:clr>
        </p15:guide>
        <p15:guide id="4" pos="3840" userDrawn="1">
          <p15:clr>
            <a:srgbClr val="FBAE40"/>
          </p15:clr>
        </p15:guide>
        <p15:guide id="5" orient="horz" pos="1054" userDrawn="1">
          <p15:clr>
            <a:srgbClr val="FBAE40"/>
          </p15:clr>
        </p15:guide>
        <p15:guide id="7" orient="horz" pos="3744" userDrawn="1">
          <p15:clr>
            <a:srgbClr val="FBAE40"/>
          </p15:clr>
        </p15:guide>
        <p15:guide id="8" orient="horz" pos="697" userDrawn="1">
          <p15:clr>
            <a:srgbClr val="FBAE40"/>
          </p15:clr>
        </p15:guide>
        <p15:guide id="9" orient="horz" pos="240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our Column Text Layout">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D42FEC1B-FCF8-4508-B227-27323879AC52}"/>
              </a:ext>
            </a:extLst>
          </p:cNvPr>
          <p:cNvSpPr>
            <a:spLocks noGrp="1"/>
          </p:cNvSpPr>
          <p:nvPr>
            <p:ph type="title"/>
          </p:nvPr>
        </p:nvSpPr>
        <p:spPr>
          <a:xfrm>
            <a:off x="952499" y="526777"/>
            <a:ext cx="10287001" cy="869089"/>
          </a:xfrm>
        </p:spPr>
        <p:txBody>
          <a:bodyPr lIns="0" tIns="0" rIns="0" bIns="0"/>
          <a:lstStyle>
            <a:lvl1pPr>
              <a:defRPr>
                <a:latin typeface="Roboto" panose="02000000000000000000" pitchFamily="2" charset="0"/>
                <a:ea typeface="Roboto" panose="02000000000000000000" pitchFamily="2"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7D57D41-E534-4387-8837-F27E5C2408BD}"/>
              </a:ext>
            </a:extLst>
          </p:cNvPr>
          <p:cNvCxnSpPr>
            <a:cxnSpLocks/>
          </p:cNvCxnSpPr>
          <p:nvPr userDrawn="1"/>
        </p:nvCxnSpPr>
        <p:spPr>
          <a:xfrm>
            <a:off x="952498" y="1363362"/>
            <a:ext cx="768531"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5" name="Content Placeholder 2">
            <a:extLst>
              <a:ext uri="{FF2B5EF4-FFF2-40B4-BE49-F238E27FC236}">
                <a16:creationId xmlns:a16="http://schemas.microsoft.com/office/drawing/2014/main" id="{94F85108-BDC9-43A2-BEF1-240E666F4E03}"/>
              </a:ext>
            </a:extLst>
          </p:cNvPr>
          <p:cNvSpPr>
            <a:spLocks noGrp="1"/>
          </p:cNvSpPr>
          <p:nvPr>
            <p:ph idx="1" hasCustomPrompt="1"/>
          </p:nvPr>
        </p:nvSpPr>
        <p:spPr>
          <a:xfrm>
            <a:off x="952500" y="1686758"/>
            <a:ext cx="2358867" cy="754602"/>
          </a:xfrm>
        </p:spPr>
        <p:txBody>
          <a:bodyPr lIns="0" tIns="0" rIns="0" bIns="0">
            <a:normAutofit/>
          </a:bodyPr>
          <a:lstStyle>
            <a:lvl1pPr marL="0" indent="0">
              <a:buSzPct val="95000"/>
              <a:buFont typeface="Arial" panose="020B0604020202020204" pitchFamily="34" charset="0"/>
              <a:buNone/>
              <a:defRPr sz="24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header</a:t>
            </a:r>
          </a:p>
        </p:txBody>
      </p:sp>
      <p:sp>
        <p:nvSpPr>
          <p:cNvPr id="14" name="Content Placeholder 2">
            <a:extLst>
              <a:ext uri="{FF2B5EF4-FFF2-40B4-BE49-F238E27FC236}">
                <a16:creationId xmlns:a16="http://schemas.microsoft.com/office/drawing/2014/main" id="{968A6427-DC92-4AE6-82DE-34A0B3A972EE}"/>
              </a:ext>
            </a:extLst>
          </p:cNvPr>
          <p:cNvSpPr>
            <a:spLocks noGrp="1"/>
          </p:cNvSpPr>
          <p:nvPr>
            <p:ph idx="10" hasCustomPrompt="1"/>
          </p:nvPr>
        </p:nvSpPr>
        <p:spPr>
          <a:xfrm>
            <a:off x="952501" y="2674398"/>
            <a:ext cx="2358867" cy="3269204"/>
          </a:xfrm>
        </p:spPr>
        <p:txBody>
          <a:bodyPr lIns="0" tIns="0" rIns="0" bIns="0">
            <a:normAutofit/>
          </a:bodyPr>
          <a:lstStyle>
            <a:lvl1pPr marL="0" indent="0">
              <a:buSzPct val="95000"/>
              <a:buFont typeface="Arial" panose="020B0604020202020204" pitchFamily="34" charset="0"/>
              <a:buNone/>
              <a:defRPr sz="1800" b="0">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text</a:t>
            </a:r>
          </a:p>
        </p:txBody>
      </p:sp>
      <p:cxnSp>
        <p:nvCxnSpPr>
          <p:cNvPr id="11" name="Straight Connector 10">
            <a:extLst>
              <a:ext uri="{FF2B5EF4-FFF2-40B4-BE49-F238E27FC236}">
                <a16:creationId xmlns:a16="http://schemas.microsoft.com/office/drawing/2014/main" id="{7336E4CD-9037-4D69-A3E3-6380D9131A19}"/>
              </a:ext>
            </a:extLst>
          </p:cNvPr>
          <p:cNvCxnSpPr/>
          <p:nvPr userDrawn="1"/>
        </p:nvCxnSpPr>
        <p:spPr>
          <a:xfrm>
            <a:off x="3524250" y="1686757"/>
            <a:ext cx="0" cy="4256844"/>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700A296A-0A06-4FFB-B935-517187294F6B}"/>
              </a:ext>
            </a:extLst>
          </p:cNvPr>
          <p:cNvSpPr>
            <a:spLocks noGrp="1"/>
          </p:cNvSpPr>
          <p:nvPr>
            <p:ph idx="11" hasCustomPrompt="1"/>
          </p:nvPr>
        </p:nvSpPr>
        <p:spPr>
          <a:xfrm>
            <a:off x="3737133" y="1686756"/>
            <a:ext cx="2148760" cy="754602"/>
          </a:xfrm>
        </p:spPr>
        <p:txBody>
          <a:bodyPr lIns="0" tIns="0" rIns="0" bIns="0">
            <a:normAutofit/>
          </a:bodyPr>
          <a:lstStyle>
            <a:lvl1pPr marL="0" indent="0">
              <a:buSzPct val="95000"/>
              <a:buFont typeface="Arial" panose="020B0604020202020204" pitchFamily="34" charset="0"/>
              <a:buNone/>
              <a:defRPr sz="24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header</a:t>
            </a:r>
          </a:p>
        </p:txBody>
      </p:sp>
      <p:sp>
        <p:nvSpPr>
          <p:cNvPr id="16" name="Content Placeholder 2">
            <a:extLst>
              <a:ext uri="{FF2B5EF4-FFF2-40B4-BE49-F238E27FC236}">
                <a16:creationId xmlns:a16="http://schemas.microsoft.com/office/drawing/2014/main" id="{4DA600F9-1950-41BD-ACB3-21F2B5AE9494}"/>
              </a:ext>
            </a:extLst>
          </p:cNvPr>
          <p:cNvSpPr>
            <a:spLocks noGrp="1"/>
          </p:cNvSpPr>
          <p:nvPr>
            <p:ph idx="12" hasCustomPrompt="1"/>
          </p:nvPr>
        </p:nvSpPr>
        <p:spPr>
          <a:xfrm>
            <a:off x="3737134" y="2674396"/>
            <a:ext cx="2148760" cy="3269204"/>
          </a:xfrm>
        </p:spPr>
        <p:txBody>
          <a:bodyPr lIns="0" tIns="0" rIns="0" bIns="0">
            <a:normAutofit/>
          </a:bodyPr>
          <a:lstStyle>
            <a:lvl1pPr marL="0" indent="0">
              <a:buSzPct val="95000"/>
              <a:buFont typeface="Arial" panose="020B0604020202020204" pitchFamily="34" charset="0"/>
              <a:buNone/>
              <a:defRPr sz="1800" b="0">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text</a:t>
            </a:r>
          </a:p>
        </p:txBody>
      </p:sp>
      <p:cxnSp>
        <p:nvCxnSpPr>
          <p:cNvPr id="22" name="Straight Connector 21">
            <a:extLst>
              <a:ext uri="{FF2B5EF4-FFF2-40B4-BE49-F238E27FC236}">
                <a16:creationId xmlns:a16="http://schemas.microsoft.com/office/drawing/2014/main" id="{CEF932C4-F1C3-47F2-84B8-FEC885C1843C}"/>
              </a:ext>
            </a:extLst>
          </p:cNvPr>
          <p:cNvCxnSpPr/>
          <p:nvPr userDrawn="1"/>
        </p:nvCxnSpPr>
        <p:spPr>
          <a:xfrm>
            <a:off x="6096000" y="1686758"/>
            <a:ext cx="0" cy="4293629"/>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D4DB30FF-E82C-424F-A06C-EFC3CFC45E36}"/>
              </a:ext>
            </a:extLst>
          </p:cNvPr>
          <p:cNvSpPr>
            <a:spLocks noGrp="1"/>
          </p:cNvSpPr>
          <p:nvPr>
            <p:ph idx="13" hasCustomPrompt="1"/>
          </p:nvPr>
        </p:nvSpPr>
        <p:spPr>
          <a:xfrm>
            <a:off x="6306107" y="1686756"/>
            <a:ext cx="2148760" cy="754602"/>
          </a:xfrm>
        </p:spPr>
        <p:txBody>
          <a:bodyPr lIns="0" tIns="0" rIns="0" bIns="0">
            <a:normAutofit/>
          </a:bodyPr>
          <a:lstStyle>
            <a:lvl1pPr marL="0" indent="0">
              <a:buSzPct val="95000"/>
              <a:buFont typeface="Arial" panose="020B0604020202020204" pitchFamily="34" charset="0"/>
              <a:buNone/>
              <a:defRPr sz="24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header</a:t>
            </a:r>
          </a:p>
        </p:txBody>
      </p:sp>
      <p:sp>
        <p:nvSpPr>
          <p:cNvPr id="18" name="Content Placeholder 2">
            <a:extLst>
              <a:ext uri="{FF2B5EF4-FFF2-40B4-BE49-F238E27FC236}">
                <a16:creationId xmlns:a16="http://schemas.microsoft.com/office/drawing/2014/main" id="{36DC4408-89C4-4D74-957E-B2A4D59F76AE}"/>
              </a:ext>
            </a:extLst>
          </p:cNvPr>
          <p:cNvSpPr>
            <a:spLocks noGrp="1"/>
          </p:cNvSpPr>
          <p:nvPr>
            <p:ph idx="14" hasCustomPrompt="1"/>
          </p:nvPr>
        </p:nvSpPr>
        <p:spPr>
          <a:xfrm>
            <a:off x="6306108" y="2674396"/>
            <a:ext cx="2148760" cy="3269204"/>
          </a:xfrm>
        </p:spPr>
        <p:txBody>
          <a:bodyPr lIns="0" tIns="0" rIns="0" bIns="0">
            <a:normAutofit/>
          </a:bodyPr>
          <a:lstStyle>
            <a:lvl1pPr marL="0" indent="0">
              <a:buSzPct val="95000"/>
              <a:buFont typeface="Arial" panose="020B0604020202020204" pitchFamily="34" charset="0"/>
              <a:buNone/>
              <a:defRPr sz="1800" b="0">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text</a:t>
            </a:r>
          </a:p>
        </p:txBody>
      </p:sp>
      <p:cxnSp>
        <p:nvCxnSpPr>
          <p:cNvPr id="12" name="Straight Connector 11">
            <a:extLst>
              <a:ext uri="{FF2B5EF4-FFF2-40B4-BE49-F238E27FC236}">
                <a16:creationId xmlns:a16="http://schemas.microsoft.com/office/drawing/2014/main" id="{3CA77083-F133-420F-93AD-77761878E852}"/>
              </a:ext>
            </a:extLst>
          </p:cNvPr>
          <p:cNvCxnSpPr/>
          <p:nvPr userDrawn="1"/>
        </p:nvCxnSpPr>
        <p:spPr>
          <a:xfrm>
            <a:off x="8674100" y="1686757"/>
            <a:ext cx="0" cy="4256844"/>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9" name="Content Placeholder 2">
            <a:extLst>
              <a:ext uri="{FF2B5EF4-FFF2-40B4-BE49-F238E27FC236}">
                <a16:creationId xmlns:a16="http://schemas.microsoft.com/office/drawing/2014/main" id="{A07502CC-5B90-4BCF-B63B-36D026C9AE96}"/>
              </a:ext>
            </a:extLst>
          </p:cNvPr>
          <p:cNvSpPr>
            <a:spLocks noGrp="1"/>
          </p:cNvSpPr>
          <p:nvPr>
            <p:ph idx="15" hasCustomPrompt="1"/>
          </p:nvPr>
        </p:nvSpPr>
        <p:spPr>
          <a:xfrm>
            <a:off x="8875080" y="1676706"/>
            <a:ext cx="2358867" cy="754602"/>
          </a:xfrm>
        </p:spPr>
        <p:txBody>
          <a:bodyPr lIns="0" tIns="0" rIns="0" bIns="0">
            <a:normAutofit/>
          </a:bodyPr>
          <a:lstStyle>
            <a:lvl1pPr marL="0" indent="0">
              <a:buSzPct val="95000"/>
              <a:buFont typeface="Arial" panose="020B0604020202020204" pitchFamily="34" charset="0"/>
              <a:buNone/>
              <a:defRPr sz="24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header</a:t>
            </a:r>
          </a:p>
        </p:txBody>
      </p:sp>
      <p:sp>
        <p:nvSpPr>
          <p:cNvPr id="20" name="Content Placeholder 2">
            <a:extLst>
              <a:ext uri="{FF2B5EF4-FFF2-40B4-BE49-F238E27FC236}">
                <a16:creationId xmlns:a16="http://schemas.microsoft.com/office/drawing/2014/main" id="{F169EF16-BA54-4279-A087-A65E4F26675F}"/>
              </a:ext>
            </a:extLst>
          </p:cNvPr>
          <p:cNvSpPr>
            <a:spLocks noGrp="1"/>
          </p:cNvSpPr>
          <p:nvPr>
            <p:ph idx="16" hasCustomPrompt="1"/>
          </p:nvPr>
        </p:nvSpPr>
        <p:spPr>
          <a:xfrm>
            <a:off x="8875081" y="2664346"/>
            <a:ext cx="2358867" cy="3269204"/>
          </a:xfrm>
        </p:spPr>
        <p:txBody>
          <a:bodyPr lIns="0" tIns="0" rIns="0" bIns="0">
            <a:normAutofit/>
          </a:bodyPr>
          <a:lstStyle>
            <a:lvl1pPr marL="0" indent="0">
              <a:buSzPct val="95000"/>
              <a:buFont typeface="Arial" panose="020B0604020202020204" pitchFamily="34" charset="0"/>
              <a:buNone/>
              <a:defRPr sz="1800" b="0">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text</a:t>
            </a:r>
          </a:p>
        </p:txBody>
      </p:sp>
      <p:sp>
        <p:nvSpPr>
          <p:cNvPr id="21" name="Rectangle 20">
            <a:extLst>
              <a:ext uri="{FF2B5EF4-FFF2-40B4-BE49-F238E27FC236}">
                <a16:creationId xmlns:a16="http://schemas.microsoft.com/office/drawing/2014/main" id="{55DF11BA-BD6E-E14D-A115-587308DBF4A7}"/>
              </a:ext>
            </a:extLst>
          </p:cNvPr>
          <p:cNvSpPr/>
          <p:nvPr userDrawn="1"/>
        </p:nvSpPr>
        <p:spPr>
          <a:xfrm>
            <a:off x="0" y="6389511"/>
            <a:ext cx="12192000" cy="468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endParaRPr>
          </a:p>
        </p:txBody>
      </p:sp>
      <p:pic>
        <p:nvPicPr>
          <p:cNvPr id="26" name="Picture 25" descr="The University of Iowa">
            <a:extLst>
              <a:ext uri="{FF2B5EF4-FFF2-40B4-BE49-F238E27FC236}">
                <a16:creationId xmlns:a16="http://schemas.microsoft.com/office/drawing/2014/main" id="{178B6A3E-B578-0F40-9695-2E975D126F8E}"/>
              </a:ext>
            </a:extLst>
          </p:cNvPr>
          <p:cNvPicPr>
            <a:picLocks noChangeAspect="1"/>
          </p:cNvPicPr>
          <p:nvPr userDrawn="1"/>
        </p:nvPicPr>
        <p:blipFill>
          <a:blip r:embed="rId2"/>
          <a:stretch>
            <a:fillRect/>
          </a:stretch>
        </p:blipFill>
        <p:spPr>
          <a:xfrm>
            <a:off x="838200" y="6131555"/>
            <a:ext cx="1545021" cy="733885"/>
          </a:xfrm>
          <a:prstGeom prst="rect">
            <a:avLst/>
          </a:prstGeom>
        </p:spPr>
      </p:pic>
      <p:sp>
        <p:nvSpPr>
          <p:cNvPr id="23" name="Footer Placeholder 4">
            <a:extLst>
              <a:ext uri="{FF2B5EF4-FFF2-40B4-BE49-F238E27FC236}">
                <a16:creationId xmlns:a16="http://schemas.microsoft.com/office/drawing/2014/main" id="{9253C989-F49D-8D4D-BFD5-ECCB6E59B78D}"/>
              </a:ext>
            </a:extLst>
          </p:cNvPr>
          <p:cNvSpPr>
            <a:spLocks noGrp="1"/>
          </p:cNvSpPr>
          <p:nvPr>
            <p:ph type="ftr" sz="quarter" idx="3"/>
          </p:nvPr>
        </p:nvSpPr>
        <p:spPr>
          <a:xfrm>
            <a:off x="2519853" y="6441192"/>
            <a:ext cx="8684173" cy="365125"/>
          </a:xfrm>
          <a:prstGeom prst="rect">
            <a:avLst/>
          </a:prstGeom>
        </p:spPr>
        <p:txBody>
          <a:bodyPr vert="horz" lIns="91440" tIns="45720" rIns="91440" bIns="45720" rtlCol="0" anchor="ctr"/>
          <a:lstStyle>
            <a:lvl1pPr algn="l">
              <a:defRPr sz="1400" b="0">
                <a:solidFill>
                  <a:schemeClr val="bg1"/>
                </a:solidFill>
              </a:defRPr>
            </a:lvl1pPr>
          </a:lstStyle>
          <a:p>
            <a:r>
              <a:rPr lang="en-US" dirty="0"/>
              <a:t>View &gt;&gt; Header and Footer &gt;&gt; Add Unit Name</a:t>
            </a:r>
            <a:endParaRPr lang="en-US" b="0" dirty="0"/>
          </a:p>
        </p:txBody>
      </p:sp>
    </p:spTree>
    <p:extLst>
      <p:ext uri="{BB962C8B-B14F-4D97-AF65-F5344CB8AC3E}">
        <p14:creationId xmlns:p14="http://schemas.microsoft.com/office/powerpoint/2010/main" val="1772614730"/>
      </p:ext>
    </p:extLst>
  </p:cSld>
  <p:clrMapOvr>
    <a:masterClrMapping/>
  </p:clrMapOvr>
  <p:extLst>
    <p:ext uri="{DCECCB84-F9BA-43D5-87BE-67443E8EF086}">
      <p15:sldGuideLst xmlns:p15="http://schemas.microsoft.com/office/powerpoint/2012/main">
        <p15:guide id="1" orient="horz" pos="2400" userDrawn="1">
          <p15:clr>
            <a:srgbClr val="FBAE40"/>
          </p15:clr>
        </p15:guide>
        <p15:guide id="2" pos="598">
          <p15:clr>
            <a:srgbClr val="FBAE40"/>
          </p15:clr>
        </p15:guide>
        <p15:guide id="3" pos="7080">
          <p15:clr>
            <a:srgbClr val="FBAE40"/>
          </p15:clr>
        </p15:guide>
        <p15:guide id="4" pos="3840">
          <p15:clr>
            <a:srgbClr val="FBAE40"/>
          </p15:clr>
        </p15:guide>
        <p15:guide id="5" orient="horz" pos="1054" userDrawn="1">
          <p15:clr>
            <a:srgbClr val="FBAE40"/>
          </p15:clr>
        </p15:guide>
        <p15:guide id="6" orient="horz" pos="3744" userDrawn="1">
          <p15:clr>
            <a:srgbClr val="FBAE40"/>
          </p15:clr>
        </p15:guide>
        <p15:guide id="7" orient="horz" pos="697"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ive Column Text Layout">
    <p:spTree>
      <p:nvGrpSpPr>
        <p:cNvPr id="1" name=""/>
        <p:cNvGrpSpPr/>
        <p:nvPr/>
      </p:nvGrpSpPr>
      <p:grpSpPr>
        <a:xfrm>
          <a:off x="0" y="0"/>
          <a:ext cx="0" cy="0"/>
          <a:chOff x="0" y="0"/>
          <a:chExt cx="0" cy="0"/>
        </a:xfrm>
      </p:grpSpPr>
      <p:sp>
        <p:nvSpPr>
          <p:cNvPr id="37" name="Title 1">
            <a:extLst>
              <a:ext uri="{FF2B5EF4-FFF2-40B4-BE49-F238E27FC236}">
                <a16:creationId xmlns:a16="http://schemas.microsoft.com/office/drawing/2014/main" id="{8F3E476F-E407-4406-BB4F-38E54533153E}"/>
              </a:ext>
            </a:extLst>
          </p:cNvPr>
          <p:cNvSpPr>
            <a:spLocks noGrp="1"/>
          </p:cNvSpPr>
          <p:nvPr>
            <p:ph type="title"/>
          </p:nvPr>
        </p:nvSpPr>
        <p:spPr>
          <a:xfrm>
            <a:off x="952499" y="526777"/>
            <a:ext cx="10287001" cy="869089"/>
          </a:xfrm>
        </p:spPr>
        <p:txBody>
          <a:bodyPr lIns="0" tIns="0" rIns="0" bIns="0"/>
          <a:lstStyle>
            <a:lvl1pPr>
              <a:defRPr>
                <a:latin typeface="Roboto" panose="02000000000000000000" pitchFamily="2" charset="0"/>
                <a:ea typeface="Roboto" panose="02000000000000000000" pitchFamily="2"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7D57D41-E534-4387-8837-F27E5C2408BD}"/>
              </a:ext>
            </a:extLst>
          </p:cNvPr>
          <p:cNvCxnSpPr>
            <a:cxnSpLocks/>
          </p:cNvCxnSpPr>
          <p:nvPr userDrawn="1"/>
        </p:nvCxnSpPr>
        <p:spPr>
          <a:xfrm>
            <a:off x="952498" y="1363362"/>
            <a:ext cx="768531"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5" name="Content Placeholder 2">
            <a:extLst>
              <a:ext uri="{FF2B5EF4-FFF2-40B4-BE49-F238E27FC236}">
                <a16:creationId xmlns:a16="http://schemas.microsoft.com/office/drawing/2014/main" id="{94F85108-BDC9-43A2-BEF1-240E666F4E03}"/>
              </a:ext>
            </a:extLst>
          </p:cNvPr>
          <p:cNvSpPr>
            <a:spLocks noGrp="1"/>
          </p:cNvSpPr>
          <p:nvPr>
            <p:ph idx="1" hasCustomPrompt="1"/>
          </p:nvPr>
        </p:nvSpPr>
        <p:spPr>
          <a:xfrm>
            <a:off x="952501" y="1686758"/>
            <a:ext cx="1835088" cy="754602"/>
          </a:xfrm>
        </p:spPr>
        <p:txBody>
          <a:bodyPr lIns="0" tIns="0" rIns="0" bIns="0">
            <a:normAutofit/>
          </a:bodyPr>
          <a:lstStyle>
            <a:lvl1pPr marL="0" indent="0">
              <a:buSzPct val="95000"/>
              <a:buFont typeface="Arial" panose="020B0604020202020204" pitchFamily="34" charset="0"/>
              <a:buNone/>
              <a:defRPr sz="20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header</a:t>
            </a:r>
          </a:p>
        </p:txBody>
      </p:sp>
      <p:sp>
        <p:nvSpPr>
          <p:cNvPr id="14" name="Content Placeholder 2">
            <a:extLst>
              <a:ext uri="{FF2B5EF4-FFF2-40B4-BE49-F238E27FC236}">
                <a16:creationId xmlns:a16="http://schemas.microsoft.com/office/drawing/2014/main" id="{968A6427-DC92-4AE6-82DE-34A0B3A972EE}"/>
              </a:ext>
            </a:extLst>
          </p:cNvPr>
          <p:cNvSpPr>
            <a:spLocks noGrp="1"/>
          </p:cNvSpPr>
          <p:nvPr userDrawn="1">
            <p:ph idx="10" hasCustomPrompt="1"/>
          </p:nvPr>
        </p:nvSpPr>
        <p:spPr>
          <a:xfrm>
            <a:off x="952502" y="2850484"/>
            <a:ext cx="1835088" cy="3093116"/>
          </a:xfrm>
        </p:spPr>
        <p:txBody>
          <a:bodyPr lIns="0" tIns="0" rIns="0" bIns="0">
            <a:normAutofit/>
          </a:bodyPr>
          <a:lstStyle>
            <a:lvl1pPr marL="0" indent="0">
              <a:buSzPct val="95000"/>
              <a:buFont typeface="Arial" panose="020B0604020202020204" pitchFamily="34" charset="0"/>
              <a:buNone/>
              <a:defRPr sz="1600" b="0">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text</a:t>
            </a:r>
          </a:p>
        </p:txBody>
      </p:sp>
      <p:cxnSp>
        <p:nvCxnSpPr>
          <p:cNvPr id="11" name="Straight Connector 10">
            <a:extLst>
              <a:ext uri="{FF2B5EF4-FFF2-40B4-BE49-F238E27FC236}">
                <a16:creationId xmlns:a16="http://schemas.microsoft.com/office/drawing/2014/main" id="{7336E4CD-9037-4D69-A3E3-6380D9131A19}"/>
              </a:ext>
            </a:extLst>
          </p:cNvPr>
          <p:cNvCxnSpPr>
            <a:cxnSpLocks/>
          </p:cNvCxnSpPr>
          <p:nvPr userDrawn="1"/>
        </p:nvCxnSpPr>
        <p:spPr>
          <a:xfrm>
            <a:off x="3011869" y="1686759"/>
            <a:ext cx="0" cy="4256841"/>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4" name="Content Placeholder 2">
            <a:extLst>
              <a:ext uri="{FF2B5EF4-FFF2-40B4-BE49-F238E27FC236}">
                <a16:creationId xmlns:a16="http://schemas.microsoft.com/office/drawing/2014/main" id="{ACA73044-ABA5-4A68-81D4-75723F104CFB}"/>
              </a:ext>
            </a:extLst>
          </p:cNvPr>
          <p:cNvSpPr>
            <a:spLocks noGrp="1"/>
          </p:cNvSpPr>
          <p:nvPr>
            <p:ph idx="11" hasCustomPrompt="1"/>
          </p:nvPr>
        </p:nvSpPr>
        <p:spPr>
          <a:xfrm>
            <a:off x="3229003" y="1686758"/>
            <a:ext cx="1624302" cy="754602"/>
          </a:xfrm>
        </p:spPr>
        <p:txBody>
          <a:bodyPr lIns="0" tIns="0" rIns="0" bIns="0">
            <a:normAutofit/>
          </a:bodyPr>
          <a:lstStyle>
            <a:lvl1pPr marL="0" indent="0">
              <a:buSzPct val="95000"/>
              <a:buFont typeface="Arial" panose="020B0604020202020204" pitchFamily="34" charset="0"/>
              <a:buNone/>
              <a:defRPr sz="20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header</a:t>
            </a:r>
          </a:p>
        </p:txBody>
      </p:sp>
      <p:sp>
        <p:nvSpPr>
          <p:cNvPr id="25" name="Content Placeholder 2">
            <a:extLst>
              <a:ext uri="{FF2B5EF4-FFF2-40B4-BE49-F238E27FC236}">
                <a16:creationId xmlns:a16="http://schemas.microsoft.com/office/drawing/2014/main" id="{D69FEDBA-37CD-4D7E-A729-6821E598E67D}"/>
              </a:ext>
            </a:extLst>
          </p:cNvPr>
          <p:cNvSpPr>
            <a:spLocks noGrp="1"/>
          </p:cNvSpPr>
          <p:nvPr>
            <p:ph idx="12" hasCustomPrompt="1"/>
          </p:nvPr>
        </p:nvSpPr>
        <p:spPr>
          <a:xfrm>
            <a:off x="3229004" y="2850484"/>
            <a:ext cx="1617953" cy="3093116"/>
          </a:xfrm>
        </p:spPr>
        <p:txBody>
          <a:bodyPr lIns="0" tIns="0" rIns="0" bIns="0">
            <a:normAutofit/>
          </a:bodyPr>
          <a:lstStyle>
            <a:lvl1pPr marL="0" indent="0">
              <a:buSzPct val="95000"/>
              <a:buFont typeface="Arial" panose="020B0604020202020204" pitchFamily="34" charset="0"/>
              <a:buNone/>
              <a:defRPr sz="1600" b="0">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text</a:t>
            </a:r>
          </a:p>
        </p:txBody>
      </p:sp>
      <p:cxnSp>
        <p:nvCxnSpPr>
          <p:cNvPr id="22" name="Straight Connector 21">
            <a:extLst>
              <a:ext uri="{FF2B5EF4-FFF2-40B4-BE49-F238E27FC236}">
                <a16:creationId xmlns:a16="http://schemas.microsoft.com/office/drawing/2014/main" id="{CEF932C4-F1C3-47F2-84B8-FEC885C1843C}"/>
              </a:ext>
            </a:extLst>
          </p:cNvPr>
          <p:cNvCxnSpPr>
            <a:cxnSpLocks/>
          </p:cNvCxnSpPr>
          <p:nvPr userDrawn="1"/>
        </p:nvCxnSpPr>
        <p:spPr>
          <a:xfrm>
            <a:off x="5066192" y="1686759"/>
            <a:ext cx="0" cy="4256842"/>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Content Placeholder 2">
            <a:extLst>
              <a:ext uri="{FF2B5EF4-FFF2-40B4-BE49-F238E27FC236}">
                <a16:creationId xmlns:a16="http://schemas.microsoft.com/office/drawing/2014/main" id="{B96DFA0C-E450-4893-8C79-6243F5697984}"/>
              </a:ext>
            </a:extLst>
          </p:cNvPr>
          <p:cNvSpPr>
            <a:spLocks noGrp="1"/>
          </p:cNvSpPr>
          <p:nvPr>
            <p:ph idx="13" hasCustomPrompt="1"/>
          </p:nvPr>
        </p:nvSpPr>
        <p:spPr>
          <a:xfrm>
            <a:off x="5281223" y="1686758"/>
            <a:ext cx="1617953" cy="754602"/>
          </a:xfrm>
        </p:spPr>
        <p:txBody>
          <a:bodyPr lIns="0" tIns="0" rIns="0" bIns="0">
            <a:normAutofit/>
          </a:bodyPr>
          <a:lstStyle>
            <a:lvl1pPr marL="0" indent="0">
              <a:buSzPct val="95000"/>
              <a:buFont typeface="Arial" panose="020B0604020202020204" pitchFamily="34" charset="0"/>
              <a:buNone/>
              <a:defRPr sz="20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header</a:t>
            </a:r>
          </a:p>
        </p:txBody>
      </p:sp>
      <p:sp>
        <p:nvSpPr>
          <p:cNvPr id="27" name="Content Placeholder 2">
            <a:extLst>
              <a:ext uri="{FF2B5EF4-FFF2-40B4-BE49-F238E27FC236}">
                <a16:creationId xmlns:a16="http://schemas.microsoft.com/office/drawing/2014/main" id="{E9D9C274-DDDD-4725-8A7B-113147DD7832}"/>
              </a:ext>
            </a:extLst>
          </p:cNvPr>
          <p:cNvSpPr>
            <a:spLocks noGrp="1"/>
          </p:cNvSpPr>
          <p:nvPr>
            <p:ph idx="14" hasCustomPrompt="1"/>
          </p:nvPr>
        </p:nvSpPr>
        <p:spPr>
          <a:xfrm>
            <a:off x="5281224" y="2850484"/>
            <a:ext cx="1617953" cy="3093116"/>
          </a:xfrm>
        </p:spPr>
        <p:txBody>
          <a:bodyPr lIns="0" tIns="0" rIns="0" bIns="0">
            <a:normAutofit/>
          </a:bodyPr>
          <a:lstStyle>
            <a:lvl1pPr marL="0" indent="0">
              <a:buSzPct val="95000"/>
              <a:buFont typeface="Arial" panose="020B0604020202020204" pitchFamily="34" charset="0"/>
              <a:buNone/>
              <a:defRPr sz="1600" b="0">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text</a:t>
            </a:r>
          </a:p>
        </p:txBody>
      </p:sp>
      <p:cxnSp>
        <p:nvCxnSpPr>
          <p:cNvPr id="12" name="Straight Connector 11">
            <a:extLst>
              <a:ext uri="{FF2B5EF4-FFF2-40B4-BE49-F238E27FC236}">
                <a16:creationId xmlns:a16="http://schemas.microsoft.com/office/drawing/2014/main" id="{3CA77083-F133-420F-93AD-77761878E852}"/>
              </a:ext>
            </a:extLst>
          </p:cNvPr>
          <p:cNvCxnSpPr>
            <a:cxnSpLocks/>
          </p:cNvCxnSpPr>
          <p:nvPr userDrawn="1"/>
        </p:nvCxnSpPr>
        <p:spPr>
          <a:xfrm>
            <a:off x="7131909" y="1686759"/>
            <a:ext cx="0" cy="4256841"/>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8" name="Content Placeholder 2">
            <a:extLst>
              <a:ext uri="{FF2B5EF4-FFF2-40B4-BE49-F238E27FC236}">
                <a16:creationId xmlns:a16="http://schemas.microsoft.com/office/drawing/2014/main" id="{F93742B6-D009-4AB4-BBDC-24522E901BB5}"/>
              </a:ext>
            </a:extLst>
          </p:cNvPr>
          <p:cNvSpPr>
            <a:spLocks noGrp="1"/>
          </p:cNvSpPr>
          <p:nvPr>
            <p:ph idx="15" hasCustomPrompt="1"/>
          </p:nvPr>
        </p:nvSpPr>
        <p:spPr>
          <a:xfrm>
            <a:off x="7349043" y="1686758"/>
            <a:ext cx="1617953" cy="754602"/>
          </a:xfrm>
        </p:spPr>
        <p:txBody>
          <a:bodyPr lIns="0" tIns="0" rIns="0" bIns="0">
            <a:normAutofit/>
          </a:bodyPr>
          <a:lstStyle>
            <a:lvl1pPr marL="0" indent="0">
              <a:buSzPct val="95000"/>
              <a:buFont typeface="Arial" panose="020B0604020202020204" pitchFamily="34" charset="0"/>
              <a:buNone/>
              <a:defRPr sz="20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header</a:t>
            </a:r>
          </a:p>
        </p:txBody>
      </p:sp>
      <p:sp>
        <p:nvSpPr>
          <p:cNvPr id="29" name="Content Placeholder 2">
            <a:extLst>
              <a:ext uri="{FF2B5EF4-FFF2-40B4-BE49-F238E27FC236}">
                <a16:creationId xmlns:a16="http://schemas.microsoft.com/office/drawing/2014/main" id="{90357619-5F6A-4C63-90C3-32B37CE73C91}"/>
              </a:ext>
            </a:extLst>
          </p:cNvPr>
          <p:cNvSpPr>
            <a:spLocks noGrp="1"/>
          </p:cNvSpPr>
          <p:nvPr>
            <p:ph idx="16" hasCustomPrompt="1"/>
          </p:nvPr>
        </p:nvSpPr>
        <p:spPr>
          <a:xfrm>
            <a:off x="7349044" y="2850484"/>
            <a:ext cx="1617953" cy="3093116"/>
          </a:xfrm>
        </p:spPr>
        <p:txBody>
          <a:bodyPr lIns="0" tIns="0" rIns="0" bIns="0">
            <a:normAutofit/>
          </a:bodyPr>
          <a:lstStyle>
            <a:lvl1pPr marL="0" indent="0">
              <a:buSzPct val="95000"/>
              <a:buFont typeface="Arial" panose="020B0604020202020204" pitchFamily="34" charset="0"/>
              <a:buNone/>
              <a:defRPr sz="1600" b="0">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text</a:t>
            </a:r>
          </a:p>
        </p:txBody>
      </p:sp>
      <p:cxnSp>
        <p:nvCxnSpPr>
          <p:cNvPr id="23" name="Straight Connector 22">
            <a:extLst>
              <a:ext uri="{FF2B5EF4-FFF2-40B4-BE49-F238E27FC236}">
                <a16:creationId xmlns:a16="http://schemas.microsoft.com/office/drawing/2014/main" id="{55F5ADDF-F780-4384-87F4-30070C81BB29}"/>
              </a:ext>
            </a:extLst>
          </p:cNvPr>
          <p:cNvCxnSpPr>
            <a:cxnSpLocks/>
          </p:cNvCxnSpPr>
          <p:nvPr userDrawn="1"/>
        </p:nvCxnSpPr>
        <p:spPr>
          <a:xfrm>
            <a:off x="9184131" y="1686759"/>
            <a:ext cx="0" cy="4256841"/>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0" name="Content Placeholder 2">
            <a:extLst>
              <a:ext uri="{FF2B5EF4-FFF2-40B4-BE49-F238E27FC236}">
                <a16:creationId xmlns:a16="http://schemas.microsoft.com/office/drawing/2014/main" id="{035F8812-D495-478D-828C-D8CF0753EEB5}"/>
              </a:ext>
            </a:extLst>
          </p:cNvPr>
          <p:cNvSpPr>
            <a:spLocks noGrp="1"/>
          </p:cNvSpPr>
          <p:nvPr>
            <p:ph idx="17" hasCustomPrompt="1"/>
          </p:nvPr>
        </p:nvSpPr>
        <p:spPr>
          <a:xfrm>
            <a:off x="9401266" y="1686758"/>
            <a:ext cx="1835087" cy="754602"/>
          </a:xfrm>
        </p:spPr>
        <p:txBody>
          <a:bodyPr lIns="0" tIns="0" rIns="0" bIns="0">
            <a:normAutofit/>
          </a:bodyPr>
          <a:lstStyle>
            <a:lvl1pPr marL="0" indent="0">
              <a:buSzPct val="95000"/>
              <a:buFont typeface="Arial" panose="020B0604020202020204" pitchFamily="34" charset="0"/>
              <a:buNone/>
              <a:defRPr sz="20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header</a:t>
            </a:r>
          </a:p>
        </p:txBody>
      </p:sp>
      <p:sp>
        <p:nvSpPr>
          <p:cNvPr id="31" name="Content Placeholder 2">
            <a:extLst>
              <a:ext uri="{FF2B5EF4-FFF2-40B4-BE49-F238E27FC236}">
                <a16:creationId xmlns:a16="http://schemas.microsoft.com/office/drawing/2014/main" id="{338FA747-D085-4909-A6FE-575A5C652420}"/>
              </a:ext>
            </a:extLst>
          </p:cNvPr>
          <p:cNvSpPr>
            <a:spLocks noGrp="1"/>
          </p:cNvSpPr>
          <p:nvPr>
            <p:ph idx="18" hasCustomPrompt="1"/>
          </p:nvPr>
        </p:nvSpPr>
        <p:spPr>
          <a:xfrm>
            <a:off x="9401267" y="2850484"/>
            <a:ext cx="1838233" cy="3093116"/>
          </a:xfrm>
        </p:spPr>
        <p:txBody>
          <a:bodyPr lIns="0" tIns="0" rIns="0" bIns="0">
            <a:normAutofit/>
          </a:bodyPr>
          <a:lstStyle>
            <a:lvl1pPr marL="0" indent="0">
              <a:buSzPct val="95000"/>
              <a:buFont typeface="Arial" panose="020B0604020202020204" pitchFamily="34" charset="0"/>
              <a:buNone/>
              <a:defRPr sz="1600" b="0">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text</a:t>
            </a:r>
          </a:p>
        </p:txBody>
      </p:sp>
      <p:sp>
        <p:nvSpPr>
          <p:cNvPr id="32" name="Rectangle 31">
            <a:extLst>
              <a:ext uri="{FF2B5EF4-FFF2-40B4-BE49-F238E27FC236}">
                <a16:creationId xmlns:a16="http://schemas.microsoft.com/office/drawing/2014/main" id="{8A4AB6F8-D05F-8E40-A637-083D1274FB35}"/>
              </a:ext>
            </a:extLst>
          </p:cNvPr>
          <p:cNvSpPr/>
          <p:nvPr userDrawn="1"/>
        </p:nvSpPr>
        <p:spPr>
          <a:xfrm>
            <a:off x="0" y="6389511"/>
            <a:ext cx="12192000" cy="468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endParaRPr>
          </a:p>
        </p:txBody>
      </p:sp>
      <p:pic>
        <p:nvPicPr>
          <p:cNvPr id="38" name="Picture 37" descr="The University of Iowa">
            <a:extLst>
              <a:ext uri="{FF2B5EF4-FFF2-40B4-BE49-F238E27FC236}">
                <a16:creationId xmlns:a16="http://schemas.microsoft.com/office/drawing/2014/main" id="{03F28A08-B979-7F4D-A857-AE155CAB0EE7}"/>
              </a:ext>
            </a:extLst>
          </p:cNvPr>
          <p:cNvPicPr>
            <a:picLocks noChangeAspect="1"/>
          </p:cNvPicPr>
          <p:nvPr userDrawn="1"/>
        </p:nvPicPr>
        <p:blipFill>
          <a:blip r:embed="rId2"/>
          <a:stretch>
            <a:fillRect/>
          </a:stretch>
        </p:blipFill>
        <p:spPr>
          <a:xfrm>
            <a:off x="838200" y="6131555"/>
            <a:ext cx="1545021" cy="733885"/>
          </a:xfrm>
          <a:prstGeom prst="rect">
            <a:avLst/>
          </a:prstGeom>
        </p:spPr>
      </p:pic>
      <p:sp>
        <p:nvSpPr>
          <p:cNvPr id="36" name="Footer Placeholder 4">
            <a:extLst>
              <a:ext uri="{FF2B5EF4-FFF2-40B4-BE49-F238E27FC236}">
                <a16:creationId xmlns:a16="http://schemas.microsoft.com/office/drawing/2014/main" id="{48092FCE-E544-874D-A440-7B68904C34DF}"/>
              </a:ext>
            </a:extLst>
          </p:cNvPr>
          <p:cNvSpPr>
            <a:spLocks noGrp="1"/>
          </p:cNvSpPr>
          <p:nvPr>
            <p:ph type="ftr" sz="quarter" idx="3"/>
          </p:nvPr>
        </p:nvSpPr>
        <p:spPr>
          <a:xfrm>
            <a:off x="2519853" y="6441192"/>
            <a:ext cx="8684173" cy="365125"/>
          </a:xfrm>
          <a:prstGeom prst="rect">
            <a:avLst/>
          </a:prstGeom>
        </p:spPr>
        <p:txBody>
          <a:bodyPr vert="horz" lIns="91440" tIns="45720" rIns="91440" bIns="45720" rtlCol="0" anchor="ctr"/>
          <a:lstStyle>
            <a:lvl1pPr algn="l">
              <a:defRPr sz="1400" b="0">
                <a:solidFill>
                  <a:schemeClr val="bg1"/>
                </a:solidFill>
              </a:defRPr>
            </a:lvl1pPr>
          </a:lstStyle>
          <a:p>
            <a:r>
              <a:rPr lang="en-US" dirty="0"/>
              <a:t>View &gt;&gt; Header and Footer &gt;&gt; Add Unit Name</a:t>
            </a:r>
            <a:endParaRPr lang="en-US" b="0" dirty="0"/>
          </a:p>
        </p:txBody>
      </p:sp>
    </p:spTree>
    <p:extLst>
      <p:ext uri="{BB962C8B-B14F-4D97-AF65-F5344CB8AC3E}">
        <p14:creationId xmlns:p14="http://schemas.microsoft.com/office/powerpoint/2010/main" val="439371316"/>
      </p:ext>
    </p:extLst>
  </p:cSld>
  <p:clrMapOvr>
    <a:masterClrMapping/>
  </p:clrMapOvr>
  <p:extLst>
    <p:ext uri="{DCECCB84-F9BA-43D5-87BE-67443E8EF086}">
      <p15:sldGuideLst xmlns:p15="http://schemas.microsoft.com/office/powerpoint/2012/main">
        <p15:guide id="1" orient="horz" pos="2400" userDrawn="1">
          <p15:clr>
            <a:srgbClr val="FBAE40"/>
          </p15:clr>
        </p15:guide>
        <p15:guide id="2" pos="598">
          <p15:clr>
            <a:srgbClr val="FBAE40"/>
          </p15:clr>
        </p15:guide>
        <p15:guide id="3" pos="7080">
          <p15:clr>
            <a:srgbClr val="FBAE40"/>
          </p15:clr>
        </p15:guide>
        <p15:guide id="4" pos="3840">
          <p15:clr>
            <a:srgbClr val="FBAE40"/>
          </p15:clr>
        </p15:guide>
        <p15:guide id="5" orient="horz" pos="1054" userDrawn="1">
          <p15:clr>
            <a:srgbClr val="FBAE40"/>
          </p15:clr>
        </p15:guide>
        <p15:guide id="6" orient="horz" pos="3744">
          <p15:clr>
            <a:srgbClr val="FBAE40"/>
          </p15:clr>
        </p15:guide>
        <p15:guide id="7" orient="horz" pos="697"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x1 Grid Layout">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F83F529D-C880-45A0-81D8-FD2CC04E07D8}"/>
              </a:ext>
            </a:extLst>
          </p:cNvPr>
          <p:cNvSpPr>
            <a:spLocks noGrp="1"/>
          </p:cNvSpPr>
          <p:nvPr>
            <p:ph type="title"/>
          </p:nvPr>
        </p:nvSpPr>
        <p:spPr>
          <a:xfrm>
            <a:off x="952499" y="526777"/>
            <a:ext cx="10287001" cy="869089"/>
          </a:xfrm>
        </p:spPr>
        <p:txBody>
          <a:bodyPr lIns="0" tIns="0" rIns="0" bIns="0"/>
          <a:lstStyle>
            <a:lvl1pPr>
              <a:defRPr>
                <a:latin typeface="Roboto" panose="02000000000000000000" pitchFamily="2" charset="0"/>
                <a:ea typeface="Roboto" panose="02000000000000000000" pitchFamily="2"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7D57D41-E534-4387-8837-F27E5C2408BD}"/>
              </a:ext>
            </a:extLst>
          </p:cNvPr>
          <p:cNvCxnSpPr>
            <a:cxnSpLocks/>
          </p:cNvCxnSpPr>
          <p:nvPr userDrawn="1"/>
        </p:nvCxnSpPr>
        <p:spPr>
          <a:xfrm>
            <a:off x="952498" y="1363362"/>
            <a:ext cx="768531"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5" name="Content Placeholder 2">
            <a:extLst>
              <a:ext uri="{FF2B5EF4-FFF2-40B4-BE49-F238E27FC236}">
                <a16:creationId xmlns:a16="http://schemas.microsoft.com/office/drawing/2014/main" id="{94F85108-BDC9-43A2-BEF1-240E666F4E03}"/>
              </a:ext>
            </a:extLst>
          </p:cNvPr>
          <p:cNvSpPr>
            <a:spLocks noGrp="1"/>
          </p:cNvSpPr>
          <p:nvPr>
            <p:ph idx="1" hasCustomPrompt="1"/>
          </p:nvPr>
        </p:nvSpPr>
        <p:spPr>
          <a:xfrm>
            <a:off x="952500" y="1686758"/>
            <a:ext cx="10288587" cy="319591"/>
          </a:xfrm>
        </p:spPr>
        <p:txBody>
          <a:bodyPr lIns="0" tIns="0" rIns="0" bIns="0">
            <a:noAutofit/>
          </a:bodyPr>
          <a:lstStyle>
            <a:lvl1pPr marL="0" indent="0">
              <a:buSzPct val="95000"/>
              <a:buFont typeface="Arial" panose="020B0604020202020204" pitchFamily="34" charset="0"/>
              <a:buNone/>
              <a:defRPr sz="24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row header</a:t>
            </a:r>
          </a:p>
        </p:txBody>
      </p:sp>
      <p:sp>
        <p:nvSpPr>
          <p:cNvPr id="14" name="Content Placeholder 2">
            <a:extLst>
              <a:ext uri="{FF2B5EF4-FFF2-40B4-BE49-F238E27FC236}">
                <a16:creationId xmlns:a16="http://schemas.microsoft.com/office/drawing/2014/main" id="{968A6427-DC92-4AE6-82DE-34A0B3A972EE}"/>
              </a:ext>
            </a:extLst>
          </p:cNvPr>
          <p:cNvSpPr>
            <a:spLocks noGrp="1"/>
          </p:cNvSpPr>
          <p:nvPr userDrawn="1">
            <p:ph idx="10" hasCustomPrompt="1"/>
          </p:nvPr>
        </p:nvSpPr>
        <p:spPr>
          <a:xfrm>
            <a:off x="952502" y="2120010"/>
            <a:ext cx="10288586" cy="754602"/>
          </a:xfrm>
        </p:spPr>
        <p:txBody>
          <a:bodyPr lIns="0" tIns="0" rIns="0" bIns="0">
            <a:normAutofit/>
          </a:bodyPr>
          <a:lstStyle>
            <a:lvl1pPr marL="0" indent="0">
              <a:buSzPct val="95000"/>
              <a:buFont typeface="Arial" panose="020B0604020202020204" pitchFamily="34" charset="0"/>
              <a:buNone/>
              <a:defRPr sz="1600" b="0">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row text</a:t>
            </a:r>
          </a:p>
        </p:txBody>
      </p:sp>
      <p:cxnSp>
        <p:nvCxnSpPr>
          <p:cNvPr id="9" name="Straight Connector 8">
            <a:extLst>
              <a:ext uri="{FF2B5EF4-FFF2-40B4-BE49-F238E27FC236}">
                <a16:creationId xmlns:a16="http://schemas.microsoft.com/office/drawing/2014/main" id="{6FCD7C05-8E7C-4679-B83F-CDDB1BDA2031}"/>
              </a:ext>
            </a:extLst>
          </p:cNvPr>
          <p:cNvCxnSpPr/>
          <p:nvPr userDrawn="1"/>
        </p:nvCxnSpPr>
        <p:spPr>
          <a:xfrm>
            <a:off x="949325" y="3098307"/>
            <a:ext cx="10290176"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3" name="Content Placeholder 2">
            <a:extLst>
              <a:ext uri="{FF2B5EF4-FFF2-40B4-BE49-F238E27FC236}">
                <a16:creationId xmlns:a16="http://schemas.microsoft.com/office/drawing/2014/main" id="{6BC08D86-557A-4EB7-B2A4-0782689B99D1}"/>
              </a:ext>
            </a:extLst>
          </p:cNvPr>
          <p:cNvSpPr>
            <a:spLocks noGrp="1"/>
          </p:cNvSpPr>
          <p:nvPr>
            <p:ph idx="11" hasCustomPrompt="1"/>
          </p:nvPr>
        </p:nvSpPr>
        <p:spPr>
          <a:xfrm>
            <a:off x="952502" y="3291760"/>
            <a:ext cx="10288587" cy="328016"/>
          </a:xfrm>
        </p:spPr>
        <p:txBody>
          <a:bodyPr lIns="0" tIns="0" rIns="0" bIns="0">
            <a:noAutofit/>
          </a:bodyPr>
          <a:lstStyle>
            <a:lvl1pPr marL="0" indent="0">
              <a:buSzPct val="95000"/>
              <a:buFont typeface="Arial" panose="020B0604020202020204" pitchFamily="34" charset="0"/>
              <a:buNone/>
              <a:defRPr sz="24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row header</a:t>
            </a:r>
          </a:p>
        </p:txBody>
      </p:sp>
      <p:sp>
        <p:nvSpPr>
          <p:cNvPr id="35" name="Content Placeholder 2">
            <a:extLst>
              <a:ext uri="{FF2B5EF4-FFF2-40B4-BE49-F238E27FC236}">
                <a16:creationId xmlns:a16="http://schemas.microsoft.com/office/drawing/2014/main" id="{123E50C5-092D-4191-9A0B-F3C51561D562}"/>
              </a:ext>
            </a:extLst>
          </p:cNvPr>
          <p:cNvSpPr>
            <a:spLocks noGrp="1"/>
          </p:cNvSpPr>
          <p:nvPr>
            <p:ph idx="12" hasCustomPrompt="1"/>
          </p:nvPr>
        </p:nvSpPr>
        <p:spPr>
          <a:xfrm>
            <a:off x="952504" y="3725012"/>
            <a:ext cx="10288586" cy="644563"/>
          </a:xfrm>
        </p:spPr>
        <p:txBody>
          <a:bodyPr lIns="0" tIns="0" rIns="0" bIns="0">
            <a:normAutofit/>
          </a:bodyPr>
          <a:lstStyle>
            <a:lvl1pPr marL="0" indent="0">
              <a:buSzPct val="95000"/>
              <a:buFont typeface="Arial" panose="020B0604020202020204" pitchFamily="34" charset="0"/>
              <a:buNone/>
              <a:defRPr sz="1600" b="0">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row text</a:t>
            </a:r>
          </a:p>
        </p:txBody>
      </p:sp>
      <p:cxnSp>
        <p:nvCxnSpPr>
          <p:cNvPr id="32" name="Straight Connector 31">
            <a:extLst>
              <a:ext uri="{FF2B5EF4-FFF2-40B4-BE49-F238E27FC236}">
                <a16:creationId xmlns:a16="http://schemas.microsoft.com/office/drawing/2014/main" id="{3C85CAC7-8545-4ED7-8312-FBC92F7F9DA5}"/>
              </a:ext>
            </a:extLst>
          </p:cNvPr>
          <p:cNvCxnSpPr/>
          <p:nvPr userDrawn="1"/>
        </p:nvCxnSpPr>
        <p:spPr>
          <a:xfrm>
            <a:off x="950912" y="4520213"/>
            <a:ext cx="10290176"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6" name="Content Placeholder 2">
            <a:extLst>
              <a:ext uri="{FF2B5EF4-FFF2-40B4-BE49-F238E27FC236}">
                <a16:creationId xmlns:a16="http://schemas.microsoft.com/office/drawing/2014/main" id="{3E524A13-F71C-45F7-92E6-985C4CB9E331}"/>
              </a:ext>
            </a:extLst>
          </p:cNvPr>
          <p:cNvSpPr>
            <a:spLocks noGrp="1"/>
          </p:cNvSpPr>
          <p:nvPr>
            <p:ph idx="13" hasCustomPrompt="1"/>
          </p:nvPr>
        </p:nvSpPr>
        <p:spPr>
          <a:xfrm>
            <a:off x="952504" y="4753992"/>
            <a:ext cx="10288587" cy="319591"/>
          </a:xfrm>
        </p:spPr>
        <p:txBody>
          <a:bodyPr lIns="0" tIns="0" rIns="0" bIns="0">
            <a:noAutofit/>
          </a:bodyPr>
          <a:lstStyle>
            <a:lvl1pPr marL="0" indent="0">
              <a:buSzPct val="95000"/>
              <a:buFont typeface="Arial" panose="020B0604020202020204" pitchFamily="34" charset="0"/>
              <a:buNone/>
              <a:defRPr sz="24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row header</a:t>
            </a:r>
          </a:p>
        </p:txBody>
      </p:sp>
      <p:sp>
        <p:nvSpPr>
          <p:cNvPr id="37" name="Content Placeholder 2">
            <a:extLst>
              <a:ext uri="{FF2B5EF4-FFF2-40B4-BE49-F238E27FC236}">
                <a16:creationId xmlns:a16="http://schemas.microsoft.com/office/drawing/2014/main" id="{7CA7FF6D-951D-4682-9C40-A6BB36ABEA84}"/>
              </a:ext>
            </a:extLst>
          </p:cNvPr>
          <p:cNvSpPr>
            <a:spLocks noGrp="1"/>
          </p:cNvSpPr>
          <p:nvPr>
            <p:ph idx="14" hasCustomPrompt="1"/>
          </p:nvPr>
        </p:nvSpPr>
        <p:spPr>
          <a:xfrm>
            <a:off x="952506" y="5187244"/>
            <a:ext cx="10288586" cy="754602"/>
          </a:xfrm>
        </p:spPr>
        <p:txBody>
          <a:bodyPr lIns="0" tIns="0" rIns="0" bIns="0">
            <a:normAutofit/>
          </a:bodyPr>
          <a:lstStyle>
            <a:lvl1pPr marL="0" indent="0">
              <a:buSzPct val="95000"/>
              <a:buFont typeface="Arial" panose="020B0604020202020204" pitchFamily="34" charset="0"/>
              <a:buNone/>
              <a:defRPr sz="1600" b="0">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row text</a:t>
            </a:r>
          </a:p>
        </p:txBody>
      </p:sp>
      <p:sp>
        <p:nvSpPr>
          <p:cNvPr id="15" name="Rectangle 14">
            <a:extLst>
              <a:ext uri="{FF2B5EF4-FFF2-40B4-BE49-F238E27FC236}">
                <a16:creationId xmlns:a16="http://schemas.microsoft.com/office/drawing/2014/main" id="{55E76717-4761-EC4B-BDB1-C130638E59C3}"/>
              </a:ext>
            </a:extLst>
          </p:cNvPr>
          <p:cNvSpPr/>
          <p:nvPr userDrawn="1"/>
        </p:nvSpPr>
        <p:spPr>
          <a:xfrm>
            <a:off x="0" y="6389511"/>
            <a:ext cx="12192000" cy="468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endParaRPr>
          </a:p>
        </p:txBody>
      </p:sp>
      <p:pic>
        <p:nvPicPr>
          <p:cNvPr id="20" name="Picture 19" descr="The University of Iowa">
            <a:extLst>
              <a:ext uri="{FF2B5EF4-FFF2-40B4-BE49-F238E27FC236}">
                <a16:creationId xmlns:a16="http://schemas.microsoft.com/office/drawing/2014/main" id="{40242CE7-09BD-8143-AE27-4BF193790A81}"/>
              </a:ext>
            </a:extLst>
          </p:cNvPr>
          <p:cNvPicPr>
            <a:picLocks noChangeAspect="1"/>
          </p:cNvPicPr>
          <p:nvPr userDrawn="1"/>
        </p:nvPicPr>
        <p:blipFill>
          <a:blip r:embed="rId2"/>
          <a:stretch>
            <a:fillRect/>
          </a:stretch>
        </p:blipFill>
        <p:spPr>
          <a:xfrm>
            <a:off x="838200" y="6131555"/>
            <a:ext cx="1545021" cy="733885"/>
          </a:xfrm>
          <a:prstGeom prst="rect">
            <a:avLst/>
          </a:prstGeom>
        </p:spPr>
      </p:pic>
      <p:sp>
        <p:nvSpPr>
          <p:cNvPr id="16" name="Footer Placeholder 4">
            <a:extLst>
              <a:ext uri="{FF2B5EF4-FFF2-40B4-BE49-F238E27FC236}">
                <a16:creationId xmlns:a16="http://schemas.microsoft.com/office/drawing/2014/main" id="{AF415A2A-5C4A-BE45-8CAF-820EC97BED1D}"/>
              </a:ext>
            </a:extLst>
          </p:cNvPr>
          <p:cNvSpPr>
            <a:spLocks noGrp="1"/>
          </p:cNvSpPr>
          <p:nvPr>
            <p:ph type="ftr" sz="quarter" idx="3"/>
          </p:nvPr>
        </p:nvSpPr>
        <p:spPr>
          <a:xfrm>
            <a:off x="2519853" y="6441192"/>
            <a:ext cx="8684173" cy="365125"/>
          </a:xfrm>
          <a:prstGeom prst="rect">
            <a:avLst/>
          </a:prstGeom>
        </p:spPr>
        <p:txBody>
          <a:bodyPr vert="horz" lIns="91440" tIns="45720" rIns="91440" bIns="45720" rtlCol="0" anchor="ctr"/>
          <a:lstStyle>
            <a:lvl1pPr algn="l">
              <a:defRPr sz="1400" b="0">
                <a:solidFill>
                  <a:schemeClr val="bg1"/>
                </a:solidFill>
              </a:defRPr>
            </a:lvl1pPr>
          </a:lstStyle>
          <a:p>
            <a:r>
              <a:rPr lang="en-US"/>
              <a:t>View &gt;&gt; Header and Footer &gt;&gt; Add Unit Name</a:t>
            </a:r>
            <a:endParaRPr lang="en-US" b="0" dirty="0"/>
          </a:p>
        </p:txBody>
      </p:sp>
    </p:spTree>
    <p:extLst>
      <p:ext uri="{BB962C8B-B14F-4D97-AF65-F5344CB8AC3E}">
        <p14:creationId xmlns:p14="http://schemas.microsoft.com/office/powerpoint/2010/main" val="840878860"/>
      </p:ext>
    </p:extLst>
  </p:cSld>
  <p:clrMapOvr>
    <a:masterClrMapping/>
  </p:clrMapOvr>
  <p:extLst>
    <p:ext uri="{DCECCB84-F9BA-43D5-87BE-67443E8EF086}">
      <p15:sldGuideLst xmlns:p15="http://schemas.microsoft.com/office/powerpoint/2012/main">
        <p15:guide id="2" pos="598">
          <p15:clr>
            <a:srgbClr val="FBAE40"/>
          </p15:clr>
        </p15:guide>
        <p15:guide id="3" pos="7080">
          <p15:clr>
            <a:srgbClr val="FBAE40"/>
          </p15:clr>
        </p15:guide>
        <p15:guide id="4" pos="3840">
          <p15:clr>
            <a:srgbClr val="FBAE40"/>
          </p15:clr>
        </p15:guide>
        <p15:guide id="5" orient="horz" pos="1054" userDrawn="1">
          <p15:clr>
            <a:srgbClr val="FBAE40"/>
          </p15:clr>
        </p15:guide>
        <p15:guide id="6" orient="horz" pos="3744">
          <p15:clr>
            <a:srgbClr val="FBAE40"/>
          </p15:clr>
        </p15:guide>
        <p15:guide id="7" orient="horz" pos="697" userDrawn="1">
          <p15:clr>
            <a:srgbClr val="FBAE40"/>
          </p15:clr>
        </p15:guide>
        <p15:guide id="8" orient="horz" pos="240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x2 Grid Layout">
    <p:spTree>
      <p:nvGrpSpPr>
        <p:cNvPr id="1" name=""/>
        <p:cNvGrpSpPr/>
        <p:nvPr/>
      </p:nvGrpSpPr>
      <p:grpSpPr>
        <a:xfrm>
          <a:off x="0" y="0"/>
          <a:ext cx="0" cy="0"/>
          <a:chOff x="0" y="0"/>
          <a:chExt cx="0" cy="0"/>
        </a:xfrm>
      </p:grpSpPr>
      <p:sp>
        <p:nvSpPr>
          <p:cNvPr id="38" name="Title 1">
            <a:extLst>
              <a:ext uri="{FF2B5EF4-FFF2-40B4-BE49-F238E27FC236}">
                <a16:creationId xmlns:a16="http://schemas.microsoft.com/office/drawing/2014/main" id="{3A9A771B-4FFF-4EBF-A07A-0D6292AC2FE3}"/>
              </a:ext>
            </a:extLst>
          </p:cNvPr>
          <p:cNvSpPr>
            <a:spLocks noGrp="1"/>
          </p:cNvSpPr>
          <p:nvPr>
            <p:ph type="title"/>
          </p:nvPr>
        </p:nvSpPr>
        <p:spPr>
          <a:xfrm>
            <a:off x="952499" y="526777"/>
            <a:ext cx="10287001" cy="869089"/>
          </a:xfrm>
        </p:spPr>
        <p:txBody>
          <a:bodyPr lIns="0" tIns="0" rIns="0" bIns="0"/>
          <a:lstStyle>
            <a:lvl1pPr>
              <a:defRPr>
                <a:latin typeface="Roboto" panose="02000000000000000000" pitchFamily="2" charset="0"/>
                <a:ea typeface="Roboto" panose="02000000000000000000" pitchFamily="2"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7D57D41-E534-4387-8837-F27E5C2408BD}"/>
              </a:ext>
            </a:extLst>
          </p:cNvPr>
          <p:cNvCxnSpPr>
            <a:cxnSpLocks/>
          </p:cNvCxnSpPr>
          <p:nvPr userDrawn="1"/>
        </p:nvCxnSpPr>
        <p:spPr>
          <a:xfrm>
            <a:off x="952498" y="1363362"/>
            <a:ext cx="768531"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5" name="Content Placeholder 2">
            <a:extLst>
              <a:ext uri="{FF2B5EF4-FFF2-40B4-BE49-F238E27FC236}">
                <a16:creationId xmlns:a16="http://schemas.microsoft.com/office/drawing/2014/main" id="{94F85108-BDC9-43A2-BEF1-240E666F4E03}"/>
              </a:ext>
            </a:extLst>
          </p:cNvPr>
          <p:cNvSpPr>
            <a:spLocks noGrp="1"/>
          </p:cNvSpPr>
          <p:nvPr>
            <p:ph idx="1" hasCustomPrompt="1"/>
          </p:nvPr>
        </p:nvSpPr>
        <p:spPr>
          <a:xfrm>
            <a:off x="952501" y="1686758"/>
            <a:ext cx="4755838" cy="319591"/>
          </a:xfrm>
        </p:spPr>
        <p:txBody>
          <a:bodyPr lIns="0" tIns="0" rIns="0" bIns="0">
            <a:noAutofit/>
          </a:bodyPr>
          <a:lstStyle>
            <a:lvl1pPr marL="0" indent="0">
              <a:buSzPct val="95000"/>
              <a:buFont typeface="Arial" panose="020B0604020202020204" pitchFamily="34" charset="0"/>
              <a:buNone/>
              <a:defRPr sz="24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row header</a:t>
            </a:r>
          </a:p>
        </p:txBody>
      </p:sp>
      <p:sp>
        <p:nvSpPr>
          <p:cNvPr id="14" name="Content Placeholder 2">
            <a:extLst>
              <a:ext uri="{FF2B5EF4-FFF2-40B4-BE49-F238E27FC236}">
                <a16:creationId xmlns:a16="http://schemas.microsoft.com/office/drawing/2014/main" id="{968A6427-DC92-4AE6-82DE-34A0B3A972EE}"/>
              </a:ext>
            </a:extLst>
          </p:cNvPr>
          <p:cNvSpPr>
            <a:spLocks noGrp="1"/>
          </p:cNvSpPr>
          <p:nvPr userDrawn="1">
            <p:ph idx="10" hasCustomPrompt="1"/>
          </p:nvPr>
        </p:nvSpPr>
        <p:spPr>
          <a:xfrm>
            <a:off x="952502" y="2120010"/>
            <a:ext cx="4755838" cy="754602"/>
          </a:xfrm>
        </p:spPr>
        <p:txBody>
          <a:bodyPr lIns="0" tIns="0" rIns="0" bIns="0">
            <a:normAutofit/>
          </a:bodyPr>
          <a:lstStyle>
            <a:lvl1pPr marL="0" indent="0">
              <a:buSzPct val="95000"/>
              <a:buFont typeface="Arial" panose="020B0604020202020204" pitchFamily="34" charset="0"/>
              <a:buNone/>
              <a:defRPr sz="1600" b="0">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row text</a:t>
            </a:r>
          </a:p>
        </p:txBody>
      </p:sp>
      <p:cxnSp>
        <p:nvCxnSpPr>
          <p:cNvPr id="9" name="Straight Connector 8">
            <a:extLst>
              <a:ext uri="{FF2B5EF4-FFF2-40B4-BE49-F238E27FC236}">
                <a16:creationId xmlns:a16="http://schemas.microsoft.com/office/drawing/2014/main" id="{6FCD7C05-8E7C-4679-B83F-CDDB1BDA2031}"/>
              </a:ext>
            </a:extLst>
          </p:cNvPr>
          <p:cNvCxnSpPr/>
          <p:nvPr userDrawn="1"/>
        </p:nvCxnSpPr>
        <p:spPr>
          <a:xfrm>
            <a:off x="949325" y="3098307"/>
            <a:ext cx="10290176"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3" name="Content Placeholder 2">
            <a:extLst>
              <a:ext uri="{FF2B5EF4-FFF2-40B4-BE49-F238E27FC236}">
                <a16:creationId xmlns:a16="http://schemas.microsoft.com/office/drawing/2014/main" id="{6BC08D86-557A-4EB7-B2A4-0782689B99D1}"/>
              </a:ext>
            </a:extLst>
          </p:cNvPr>
          <p:cNvSpPr>
            <a:spLocks noGrp="1"/>
          </p:cNvSpPr>
          <p:nvPr>
            <p:ph idx="11" hasCustomPrompt="1"/>
          </p:nvPr>
        </p:nvSpPr>
        <p:spPr>
          <a:xfrm>
            <a:off x="952503" y="3291760"/>
            <a:ext cx="4755838" cy="328016"/>
          </a:xfrm>
        </p:spPr>
        <p:txBody>
          <a:bodyPr lIns="0" tIns="0" rIns="0" bIns="0">
            <a:noAutofit/>
          </a:bodyPr>
          <a:lstStyle>
            <a:lvl1pPr marL="0" indent="0">
              <a:buSzPct val="95000"/>
              <a:buFont typeface="Arial" panose="020B0604020202020204" pitchFamily="34" charset="0"/>
              <a:buNone/>
              <a:defRPr sz="24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row header</a:t>
            </a:r>
          </a:p>
        </p:txBody>
      </p:sp>
      <p:sp>
        <p:nvSpPr>
          <p:cNvPr id="35" name="Content Placeholder 2">
            <a:extLst>
              <a:ext uri="{FF2B5EF4-FFF2-40B4-BE49-F238E27FC236}">
                <a16:creationId xmlns:a16="http://schemas.microsoft.com/office/drawing/2014/main" id="{123E50C5-092D-4191-9A0B-F3C51561D562}"/>
              </a:ext>
            </a:extLst>
          </p:cNvPr>
          <p:cNvSpPr>
            <a:spLocks noGrp="1"/>
          </p:cNvSpPr>
          <p:nvPr>
            <p:ph idx="12" hasCustomPrompt="1"/>
          </p:nvPr>
        </p:nvSpPr>
        <p:spPr>
          <a:xfrm>
            <a:off x="952504" y="3725012"/>
            <a:ext cx="4755838" cy="644563"/>
          </a:xfrm>
        </p:spPr>
        <p:txBody>
          <a:bodyPr lIns="0" tIns="0" rIns="0" bIns="0">
            <a:normAutofit/>
          </a:bodyPr>
          <a:lstStyle>
            <a:lvl1pPr marL="0" indent="0">
              <a:buSzPct val="95000"/>
              <a:buFont typeface="Arial" panose="020B0604020202020204" pitchFamily="34" charset="0"/>
              <a:buNone/>
              <a:defRPr sz="1600" b="0">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row text</a:t>
            </a:r>
          </a:p>
        </p:txBody>
      </p:sp>
      <p:cxnSp>
        <p:nvCxnSpPr>
          <p:cNvPr id="32" name="Straight Connector 31">
            <a:extLst>
              <a:ext uri="{FF2B5EF4-FFF2-40B4-BE49-F238E27FC236}">
                <a16:creationId xmlns:a16="http://schemas.microsoft.com/office/drawing/2014/main" id="{3C85CAC7-8545-4ED7-8312-FBC92F7F9DA5}"/>
              </a:ext>
            </a:extLst>
          </p:cNvPr>
          <p:cNvCxnSpPr/>
          <p:nvPr userDrawn="1"/>
        </p:nvCxnSpPr>
        <p:spPr>
          <a:xfrm>
            <a:off x="950912" y="4520213"/>
            <a:ext cx="10290176"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6" name="Content Placeholder 2">
            <a:extLst>
              <a:ext uri="{FF2B5EF4-FFF2-40B4-BE49-F238E27FC236}">
                <a16:creationId xmlns:a16="http://schemas.microsoft.com/office/drawing/2014/main" id="{3E524A13-F71C-45F7-92E6-985C4CB9E331}"/>
              </a:ext>
            </a:extLst>
          </p:cNvPr>
          <p:cNvSpPr>
            <a:spLocks noGrp="1"/>
          </p:cNvSpPr>
          <p:nvPr>
            <p:ph idx="13" hasCustomPrompt="1"/>
          </p:nvPr>
        </p:nvSpPr>
        <p:spPr>
          <a:xfrm>
            <a:off x="952505" y="4753992"/>
            <a:ext cx="4755838" cy="319591"/>
          </a:xfrm>
        </p:spPr>
        <p:txBody>
          <a:bodyPr lIns="0" tIns="0" rIns="0" bIns="0">
            <a:noAutofit/>
          </a:bodyPr>
          <a:lstStyle>
            <a:lvl1pPr marL="0" indent="0">
              <a:buSzPct val="95000"/>
              <a:buFont typeface="Arial" panose="020B0604020202020204" pitchFamily="34" charset="0"/>
              <a:buNone/>
              <a:defRPr sz="24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row header</a:t>
            </a:r>
          </a:p>
        </p:txBody>
      </p:sp>
      <p:sp>
        <p:nvSpPr>
          <p:cNvPr id="37" name="Content Placeholder 2">
            <a:extLst>
              <a:ext uri="{FF2B5EF4-FFF2-40B4-BE49-F238E27FC236}">
                <a16:creationId xmlns:a16="http://schemas.microsoft.com/office/drawing/2014/main" id="{7CA7FF6D-951D-4682-9C40-A6BB36ABEA84}"/>
              </a:ext>
            </a:extLst>
          </p:cNvPr>
          <p:cNvSpPr>
            <a:spLocks noGrp="1"/>
          </p:cNvSpPr>
          <p:nvPr>
            <p:ph idx="14" hasCustomPrompt="1"/>
          </p:nvPr>
        </p:nvSpPr>
        <p:spPr>
          <a:xfrm>
            <a:off x="952506" y="5187244"/>
            <a:ext cx="4755838" cy="754602"/>
          </a:xfrm>
        </p:spPr>
        <p:txBody>
          <a:bodyPr lIns="0" tIns="0" rIns="0" bIns="0">
            <a:normAutofit/>
          </a:bodyPr>
          <a:lstStyle>
            <a:lvl1pPr marL="0" indent="0">
              <a:buSzPct val="95000"/>
              <a:buFont typeface="Arial" panose="020B0604020202020204" pitchFamily="34" charset="0"/>
              <a:buNone/>
              <a:defRPr sz="1600" b="0">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row text</a:t>
            </a:r>
          </a:p>
        </p:txBody>
      </p:sp>
      <p:cxnSp>
        <p:nvCxnSpPr>
          <p:cNvPr id="28" name="Straight Connector 27">
            <a:extLst>
              <a:ext uri="{FF2B5EF4-FFF2-40B4-BE49-F238E27FC236}">
                <a16:creationId xmlns:a16="http://schemas.microsoft.com/office/drawing/2014/main" id="{AA23041F-D604-4688-B75A-90D37AFDDB0E}"/>
              </a:ext>
            </a:extLst>
          </p:cNvPr>
          <p:cNvCxnSpPr/>
          <p:nvPr userDrawn="1"/>
        </p:nvCxnSpPr>
        <p:spPr>
          <a:xfrm>
            <a:off x="6096000" y="1686758"/>
            <a:ext cx="0" cy="4293629"/>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F7B91F83-8428-4E5A-9C88-17829B687B77}"/>
              </a:ext>
            </a:extLst>
          </p:cNvPr>
          <p:cNvSpPr>
            <a:spLocks noGrp="1"/>
          </p:cNvSpPr>
          <p:nvPr>
            <p:ph idx="15" hasCustomPrompt="1"/>
          </p:nvPr>
        </p:nvSpPr>
        <p:spPr>
          <a:xfrm>
            <a:off x="6483696" y="1688512"/>
            <a:ext cx="4755838" cy="319591"/>
          </a:xfrm>
        </p:spPr>
        <p:txBody>
          <a:bodyPr lIns="0" tIns="0" rIns="0" bIns="0">
            <a:noAutofit/>
          </a:bodyPr>
          <a:lstStyle>
            <a:lvl1pPr marL="0" indent="0">
              <a:buSzPct val="95000"/>
              <a:buFont typeface="Arial" panose="020B0604020202020204" pitchFamily="34" charset="0"/>
              <a:buNone/>
              <a:defRPr sz="24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row header</a:t>
            </a:r>
          </a:p>
        </p:txBody>
      </p:sp>
      <p:sp>
        <p:nvSpPr>
          <p:cNvPr id="23" name="Content Placeholder 2">
            <a:extLst>
              <a:ext uri="{FF2B5EF4-FFF2-40B4-BE49-F238E27FC236}">
                <a16:creationId xmlns:a16="http://schemas.microsoft.com/office/drawing/2014/main" id="{ADB1D581-6D4C-4716-AE96-DBB4F953B95C}"/>
              </a:ext>
            </a:extLst>
          </p:cNvPr>
          <p:cNvSpPr>
            <a:spLocks noGrp="1"/>
          </p:cNvSpPr>
          <p:nvPr>
            <p:ph idx="16" hasCustomPrompt="1"/>
          </p:nvPr>
        </p:nvSpPr>
        <p:spPr>
          <a:xfrm>
            <a:off x="6483697" y="2121764"/>
            <a:ext cx="4755838" cy="754602"/>
          </a:xfrm>
        </p:spPr>
        <p:txBody>
          <a:bodyPr lIns="0" tIns="0" rIns="0" bIns="0">
            <a:normAutofit/>
          </a:bodyPr>
          <a:lstStyle>
            <a:lvl1pPr marL="0" indent="0">
              <a:buSzPct val="95000"/>
              <a:buFont typeface="Arial" panose="020B0604020202020204" pitchFamily="34" charset="0"/>
              <a:buNone/>
              <a:defRPr sz="1600" b="0">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row text</a:t>
            </a:r>
          </a:p>
        </p:txBody>
      </p:sp>
      <p:sp>
        <p:nvSpPr>
          <p:cNvPr id="24" name="Content Placeholder 2">
            <a:extLst>
              <a:ext uri="{FF2B5EF4-FFF2-40B4-BE49-F238E27FC236}">
                <a16:creationId xmlns:a16="http://schemas.microsoft.com/office/drawing/2014/main" id="{279BA4B0-A083-4A1F-9D3B-A041B59E7C22}"/>
              </a:ext>
            </a:extLst>
          </p:cNvPr>
          <p:cNvSpPr>
            <a:spLocks noGrp="1"/>
          </p:cNvSpPr>
          <p:nvPr>
            <p:ph idx="17" hasCustomPrompt="1"/>
          </p:nvPr>
        </p:nvSpPr>
        <p:spPr>
          <a:xfrm>
            <a:off x="6483698" y="3293514"/>
            <a:ext cx="4755838" cy="328016"/>
          </a:xfrm>
        </p:spPr>
        <p:txBody>
          <a:bodyPr lIns="0" tIns="0" rIns="0" bIns="0">
            <a:noAutofit/>
          </a:bodyPr>
          <a:lstStyle>
            <a:lvl1pPr marL="0" indent="0">
              <a:buSzPct val="95000"/>
              <a:buFont typeface="Arial" panose="020B0604020202020204" pitchFamily="34" charset="0"/>
              <a:buNone/>
              <a:defRPr sz="24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row header</a:t>
            </a:r>
          </a:p>
        </p:txBody>
      </p:sp>
      <p:sp>
        <p:nvSpPr>
          <p:cNvPr id="25" name="Content Placeholder 2">
            <a:extLst>
              <a:ext uri="{FF2B5EF4-FFF2-40B4-BE49-F238E27FC236}">
                <a16:creationId xmlns:a16="http://schemas.microsoft.com/office/drawing/2014/main" id="{8FDD4A4D-E1FC-4E83-A8AA-A324B6B0E441}"/>
              </a:ext>
            </a:extLst>
          </p:cNvPr>
          <p:cNvSpPr>
            <a:spLocks noGrp="1"/>
          </p:cNvSpPr>
          <p:nvPr>
            <p:ph idx="18" hasCustomPrompt="1"/>
          </p:nvPr>
        </p:nvSpPr>
        <p:spPr>
          <a:xfrm>
            <a:off x="6483699" y="3726766"/>
            <a:ext cx="4755838" cy="644563"/>
          </a:xfrm>
        </p:spPr>
        <p:txBody>
          <a:bodyPr lIns="0" tIns="0" rIns="0" bIns="0">
            <a:normAutofit/>
          </a:bodyPr>
          <a:lstStyle>
            <a:lvl1pPr marL="0" indent="0">
              <a:buSzPct val="95000"/>
              <a:buFont typeface="Arial" panose="020B0604020202020204" pitchFamily="34" charset="0"/>
              <a:buNone/>
              <a:defRPr sz="1600" b="0">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row text</a:t>
            </a:r>
          </a:p>
        </p:txBody>
      </p:sp>
      <p:sp>
        <p:nvSpPr>
          <p:cNvPr id="26" name="Content Placeholder 2">
            <a:extLst>
              <a:ext uri="{FF2B5EF4-FFF2-40B4-BE49-F238E27FC236}">
                <a16:creationId xmlns:a16="http://schemas.microsoft.com/office/drawing/2014/main" id="{DE8E7D5C-ACCB-47E6-A3F5-6F3F51A0F37F}"/>
              </a:ext>
            </a:extLst>
          </p:cNvPr>
          <p:cNvSpPr>
            <a:spLocks noGrp="1"/>
          </p:cNvSpPr>
          <p:nvPr>
            <p:ph idx="19" hasCustomPrompt="1"/>
          </p:nvPr>
        </p:nvSpPr>
        <p:spPr>
          <a:xfrm>
            <a:off x="6483700" y="4755746"/>
            <a:ext cx="4755838" cy="319591"/>
          </a:xfrm>
        </p:spPr>
        <p:txBody>
          <a:bodyPr lIns="0" tIns="0" rIns="0" bIns="0">
            <a:noAutofit/>
          </a:bodyPr>
          <a:lstStyle>
            <a:lvl1pPr marL="0" indent="0">
              <a:buSzPct val="95000"/>
              <a:buFont typeface="Arial" panose="020B0604020202020204" pitchFamily="34" charset="0"/>
              <a:buNone/>
              <a:defRPr sz="24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row header</a:t>
            </a:r>
          </a:p>
        </p:txBody>
      </p:sp>
      <p:sp>
        <p:nvSpPr>
          <p:cNvPr id="27" name="Content Placeholder 2">
            <a:extLst>
              <a:ext uri="{FF2B5EF4-FFF2-40B4-BE49-F238E27FC236}">
                <a16:creationId xmlns:a16="http://schemas.microsoft.com/office/drawing/2014/main" id="{659D9DC4-BB53-4441-9B74-84922B369948}"/>
              </a:ext>
            </a:extLst>
          </p:cNvPr>
          <p:cNvSpPr>
            <a:spLocks noGrp="1"/>
          </p:cNvSpPr>
          <p:nvPr>
            <p:ph idx="20" hasCustomPrompt="1"/>
          </p:nvPr>
        </p:nvSpPr>
        <p:spPr>
          <a:xfrm>
            <a:off x="6483701" y="5188998"/>
            <a:ext cx="4755838" cy="754602"/>
          </a:xfrm>
        </p:spPr>
        <p:txBody>
          <a:bodyPr lIns="0" tIns="0" rIns="0" bIns="0">
            <a:normAutofit/>
          </a:bodyPr>
          <a:lstStyle>
            <a:lvl1pPr marL="0" indent="0">
              <a:buSzPct val="95000"/>
              <a:buFont typeface="Arial" panose="020B0604020202020204" pitchFamily="34" charset="0"/>
              <a:buNone/>
              <a:defRPr sz="1600" b="0">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row text</a:t>
            </a:r>
          </a:p>
        </p:txBody>
      </p:sp>
      <p:sp>
        <p:nvSpPr>
          <p:cNvPr id="29" name="Rectangle 28">
            <a:extLst>
              <a:ext uri="{FF2B5EF4-FFF2-40B4-BE49-F238E27FC236}">
                <a16:creationId xmlns:a16="http://schemas.microsoft.com/office/drawing/2014/main" id="{A774845D-2BF0-2740-9880-8D2B0EBB22B7}"/>
              </a:ext>
            </a:extLst>
          </p:cNvPr>
          <p:cNvSpPr/>
          <p:nvPr userDrawn="1"/>
        </p:nvSpPr>
        <p:spPr>
          <a:xfrm>
            <a:off x="0" y="6389511"/>
            <a:ext cx="12192000" cy="468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endParaRPr>
          </a:p>
        </p:txBody>
      </p:sp>
      <p:pic>
        <p:nvPicPr>
          <p:cNvPr id="39" name="Picture 38" descr="The University of Iowa">
            <a:extLst>
              <a:ext uri="{FF2B5EF4-FFF2-40B4-BE49-F238E27FC236}">
                <a16:creationId xmlns:a16="http://schemas.microsoft.com/office/drawing/2014/main" id="{0BB6734F-670C-234F-9B83-4953BF83CF18}"/>
              </a:ext>
            </a:extLst>
          </p:cNvPr>
          <p:cNvPicPr>
            <a:picLocks noChangeAspect="1"/>
          </p:cNvPicPr>
          <p:nvPr userDrawn="1"/>
        </p:nvPicPr>
        <p:blipFill>
          <a:blip r:embed="rId2"/>
          <a:stretch>
            <a:fillRect/>
          </a:stretch>
        </p:blipFill>
        <p:spPr>
          <a:xfrm>
            <a:off x="838200" y="6131555"/>
            <a:ext cx="1545021" cy="733885"/>
          </a:xfrm>
          <a:prstGeom prst="rect">
            <a:avLst/>
          </a:prstGeom>
        </p:spPr>
      </p:pic>
      <p:sp>
        <p:nvSpPr>
          <p:cNvPr id="34" name="Footer Placeholder 4">
            <a:extLst>
              <a:ext uri="{FF2B5EF4-FFF2-40B4-BE49-F238E27FC236}">
                <a16:creationId xmlns:a16="http://schemas.microsoft.com/office/drawing/2014/main" id="{7695749F-B8A1-694A-8E96-E3DE4B0E92E9}"/>
              </a:ext>
            </a:extLst>
          </p:cNvPr>
          <p:cNvSpPr>
            <a:spLocks noGrp="1"/>
          </p:cNvSpPr>
          <p:nvPr>
            <p:ph type="ftr" sz="quarter" idx="3"/>
          </p:nvPr>
        </p:nvSpPr>
        <p:spPr>
          <a:xfrm>
            <a:off x="2519853" y="6441192"/>
            <a:ext cx="8684173" cy="365125"/>
          </a:xfrm>
          <a:prstGeom prst="rect">
            <a:avLst/>
          </a:prstGeom>
        </p:spPr>
        <p:txBody>
          <a:bodyPr vert="horz" lIns="91440" tIns="45720" rIns="91440" bIns="45720" rtlCol="0" anchor="ctr"/>
          <a:lstStyle>
            <a:lvl1pPr algn="l">
              <a:defRPr sz="1400" b="0">
                <a:solidFill>
                  <a:schemeClr val="bg1"/>
                </a:solidFill>
              </a:defRPr>
            </a:lvl1pPr>
          </a:lstStyle>
          <a:p>
            <a:r>
              <a:rPr lang="en-US" dirty="0"/>
              <a:t>View &gt;&gt; Header and Footer &gt;&gt; Add Unit Name</a:t>
            </a:r>
            <a:endParaRPr lang="en-US" b="0" dirty="0"/>
          </a:p>
        </p:txBody>
      </p:sp>
    </p:spTree>
    <p:extLst>
      <p:ext uri="{BB962C8B-B14F-4D97-AF65-F5344CB8AC3E}">
        <p14:creationId xmlns:p14="http://schemas.microsoft.com/office/powerpoint/2010/main" val="3435829950"/>
      </p:ext>
    </p:extLst>
  </p:cSld>
  <p:clrMapOvr>
    <a:masterClrMapping/>
  </p:clrMapOvr>
  <p:extLst>
    <p:ext uri="{DCECCB84-F9BA-43D5-87BE-67443E8EF086}">
      <p15:sldGuideLst xmlns:p15="http://schemas.microsoft.com/office/powerpoint/2012/main">
        <p15:guide id="2" pos="598">
          <p15:clr>
            <a:srgbClr val="FBAE40"/>
          </p15:clr>
        </p15:guide>
        <p15:guide id="3" pos="7080">
          <p15:clr>
            <a:srgbClr val="FBAE40"/>
          </p15:clr>
        </p15:guide>
        <p15:guide id="4" pos="3840">
          <p15:clr>
            <a:srgbClr val="FBAE40"/>
          </p15:clr>
        </p15:guide>
        <p15:guide id="5" orient="horz" pos="1054" userDrawn="1">
          <p15:clr>
            <a:srgbClr val="FBAE40"/>
          </p15:clr>
        </p15:guide>
        <p15:guide id="6" orient="horz" pos="3744">
          <p15:clr>
            <a:srgbClr val="FBAE40"/>
          </p15:clr>
        </p15:guide>
        <p15:guide id="7" orient="horz" pos="697" userDrawn="1">
          <p15:clr>
            <a:srgbClr val="FBAE40"/>
          </p15:clr>
        </p15:guide>
        <p15:guide id="8" orient="horz" pos="240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x2 Grid Layout">
    <p:spTree>
      <p:nvGrpSpPr>
        <p:cNvPr id="1" name=""/>
        <p:cNvGrpSpPr/>
        <p:nvPr/>
      </p:nvGrpSpPr>
      <p:grpSpPr>
        <a:xfrm>
          <a:off x="0" y="0"/>
          <a:ext cx="0" cy="0"/>
          <a:chOff x="0" y="0"/>
          <a:chExt cx="0" cy="0"/>
        </a:xfrm>
      </p:grpSpPr>
      <p:sp>
        <p:nvSpPr>
          <p:cNvPr id="38" name="Title 1">
            <a:extLst>
              <a:ext uri="{FF2B5EF4-FFF2-40B4-BE49-F238E27FC236}">
                <a16:creationId xmlns:a16="http://schemas.microsoft.com/office/drawing/2014/main" id="{31EE2C71-E6FD-4A5F-BC00-7290049C4471}"/>
              </a:ext>
            </a:extLst>
          </p:cNvPr>
          <p:cNvSpPr>
            <a:spLocks noGrp="1"/>
          </p:cNvSpPr>
          <p:nvPr>
            <p:ph type="title"/>
          </p:nvPr>
        </p:nvSpPr>
        <p:spPr>
          <a:xfrm>
            <a:off x="952499" y="526777"/>
            <a:ext cx="10287001" cy="869089"/>
          </a:xfrm>
        </p:spPr>
        <p:txBody>
          <a:bodyPr lIns="0" tIns="0" rIns="0" bIns="0"/>
          <a:lstStyle>
            <a:lvl1pPr>
              <a:defRPr>
                <a:latin typeface="Roboto" panose="02000000000000000000" pitchFamily="2" charset="0"/>
                <a:ea typeface="Roboto" panose="02000000000000000000" pitchFamily="2"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7D57D41-E534-4387-8837-F27E5C2408BD}"/>
              </a:ext>
            </a:extLst>
          </p:cNvPr>
          <p:cNvCxnSpPr>
            <a:cxnSpLocks/>
          </p:cNvCxnSpPr>
          <p:nvPr userDrawn="1"/>
        </p:nvCxnSpPr>
        <p:spPr>
          <a:xfrm>
            <a:off x="952498" y="1363362"/>
            <a:ext cx="768531"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5" name="Content Placeholder 2">
            <a:extLst>
              <a:ext uri="{FF2B5EF4-FFF2-40B4-BE49-F238E27FC236}">
                <a16:creationId xmlns:a16="http://schemas.microsoft.com/office/drawing/2014/main" id="{94F85108-BDC9-43A2-BEF1-240E666F4E03}"/>
              </a:ext>
            </a:extLst>
          </p:cNvPr>
          <p:cNvSpPr>
            <a:spLocks noGrp="1"/>
          </p:cNvSpPr>
          <p:nvPr>
            <p:ph idx="1" hasCustomPrompt="1"/>
          </p:nvPr>
        </p:nvSpPr>
        <p:spPr>
          <a:xfrm>
            <a:off x="952500" y="1686758"/>
            <a:ext cx="4772003" cy="319591"/>
          </a:xfrm>
        </p:spPr>
        <p:txBody>
          <a:bodyPr lIns="0" tIns="0" rIns="0" bIns="0">
            <a:noAutofit/>
          </a:bodyPr>
          <a:lstStyle>
            <a:lvl1pPr marL="0" indent="0">
              <a:buSzPct val="95000"/>
              <a:buFont typeface="Arial" panose="020B0604020202020204" pitchFamily="34" charset="0"/>
              <a:buNone/>
              <a:defRPr sz="24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row header</a:t>
            </a:r>
          </a:p>
        </p:txBody>
      </p:sp>
      <p:sp>
        <p:nvSpPr>
          <p:cNvPr id="14" name="Content Placeholder 2">
            <a:extLst>
              <a:ext uri="{FF2B5EF4-FFF2-40B4-BE49-F238E27FC236}">
                <a16:creationId xmlns:a16="http://schemas.microsoft.com/office/drawing/2014/main" id="{968A6427-DC92-4AE6-82DE-34A0B3A972EE}"/>
              </a:ext>
            </a:extLst>
          </p:cNvPr>
          <p:cNvSpPr>
            <a:spLocks noGrp="1"/>
          </p:cNvSpPr>
          <p:nvPr userDrawn="1">
            <p:ph idx="10" hasCustomPrompt="1"/>
          </p:nvPr>
        </p:nvSpPr>
        <p:spPr>
          <a:xfrm>
            <a:off x="952502" y="2120010"/>
            <a:ext cx="4772003" cy="417141"/>
          </a:xfrm>
        </p:spPr>
        <p:txBody>
          <a:bodyPr lIns="0" tIns="0" rIns="0" bIns="0">
            <a:normAutofit/>
          </a:bodyPr>
          <a:lstStyle>
            <a:lvl1pPr marL="0" indent="0">
              <a:buSzPct val="95000"/>
              <a:buFont typeface="Arial" panose="020B0604020202020204" pitchFamily="34" charset="0"/>
              <a:buNone/>
              <a:defRPr sz="1600" b="0">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row text</a:t>
            </a:r>
          </a:p>
        </p:txBody>
      </p:sp>
      <p:cxnSp>
        <p:nvCxnSpPr>
          <p:cNvPr id="9" name="Straight Connector 8">
            <a:extLst>
              <a:ext uri="{FF2B5EF4-FFF2-40B4-BE49-F238E27FC236}">
                <a16:creationId xmlns:a16="http://schemas.microsoft.com/office/drawing/2014/main" id="{6FCD7C05-8E7C-4679-B83F-CDDB1BDA2031}"/>
              </a:ext>
            </a:extLst>
          </p:cNvPr>
          <p:cNvCxnSpPr/>
          <p:nvPr userDrawn="1"/>
        </p:nvCxnSpPr>
        <p:spPr>
          <a:xfrm>
            <a:off x="949325" y="2760956"/>
            <a:ext cx="10290176"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5FC9698A-599E-4227-BA19-18EFBBF3E0DD}"/>
              </a:ext>
            </a:extLst>
          </p:cNvPr>
          <p:cNvSpPr>
            <a:spLocks noGrp="1"/>
          </p:cNvSpPr>
          <p:nvPr>
            <p:ph idx="11" hasCustomPrompt="1"/>
          </p:nvPr>
        </p:nvSpPr>
        <p:spPr>
          <a:xfrm>
            <a:off x="954094" y="2904080"/>
            <a:ext cx="4772003" cy="319591"/>
          </a:xfrm>
        </p:spPr>
        <p:txBody>
          <a:bodyPr lIns="0" tIns="0" rIns="0" bIns="0">
            <a:noAutofit/>
          </a:bodyPr>
          <a:lstStyle>
            <a:lvl1pPr marL="0" indent="0">
              <a:buSzPct val="95000"/>
              <a:buFont typeface="Arial" panose="020B0604020202020204" pitchFamily="34" charset="0"/>
              <a:buNone/>
              <a:defRPr sz="24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row header</a:t>
            </a:r>
          </a:p>
        </p:txBody>
      </p:sp>
      <p:sp>
        <p:nvSpPr>
          <p:cNvPr id="18" name="Content Placeholder 2">
            <a:extLst>
              <a:ext uri="{FF2B5EF4-FFF2-40B4-BE49-F238E27FC236}">
                <a16:creationId xmlns:a16="http://schemas.microsoft.com/office/drawing/2014/main" id="{C4B470A9-B821-4D01-8FB4-31DF303421A9}"/>
              </a:ext>
            </a:extLst>
          </p:cNvPr>
          <p:cNvSpPr>
            <a:spLocks noGrp="1"/>
          </p:cNvSpPr>
          <p:nvPr>
            <p:ph idx="12" hasCustomPrompt="1"/>
          </p:nvPr>
        </p:nvSpPr>
        <p:spPr>
          <a:xfrm>
            <a:off x="954096" y="3337333"/>
            <a:ext cx="4772003" cy="304911"/>
          </a:xfrm>
        </p:spPr>
        <p:txBody>
          <a:bodyPr lIns="0" tIns="0" rIns="0" bIns="0">
            <a:normAutofit/>
          </a:bodyPr>
          <a:lstStyle>
            <a:lvl1pPr marL="0" indent="0">
              <a:buSzPct val="95000"/>
              <a:buFont typeface="Arial" panose="020B0604020202020204" pitchFamily="34" charset="0"/>
              <a:buNone/>
              <a:defRPr sz="1600" b="0">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row text</a:t>
            </a:r>
          </a:p>
        </p:txBody>
      </p:sp>
      <p:cxnSp>
        <p:nvCxnSpPr>
          <p:cNvPr id="32" name="Straight Connector 31">
            <a:extLst>
              <a:ext uri="{FF2B5EF4-FFF2-40B4-BE49-F238E27FC236}">
                <a16:creationId xmlns:a16="http://schemas.microsoft.com/office/drawing/2014/main" id="{3C85CAC7-8545-4ED7-8312-FBC92F7F9DA5}"/>
              </a:ext>
            </a:extLst>
          </p:cNvPr>
          <p:cNvCxnSpPr/>
          <p:nvPr userDrawn="1"/>
        </p:nvCxnSpPr>
        <p:spPr>
          <a:xfrm>
            <a:off x="950912" y="3792244"/>
            <a:ext cx="10290176"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0C507C81-6817-4069-BC84-0CE4705AE16C}"/>
              </a:ext>
            </a:extLst>
          </p:cNvPr>
          <p:cNvSpPr>
            <a:spLocks noGrp="1"/>
          </p:cNvSpPr>
          <p:nvPr>
            <p:ph idx="15" hasCustomPrompt="1"/>
          </p:nvPr>
        </p:nvSpPr>
        <p:spPr>
          <a:xfrm>
            <a:off x="954098" y="3970621"/>
            <a:ext cx="4772003" cy="319591"/>
          </a:xfrm>
        </p:spPr>
        <p:txBody>
          <a:bodyPr lIns="0" tIns="0" rIns="0" bIns="0">
            <a:noAutofit/>
          </a:bodyPr>
          <a:lstStyle>
            <a:lvl1pPr marL="0" indent="0">
              <a:buSzPct val="95000"/>
              <a:buFont typeface="Arial" panose="020B0604020202020204" pitchFamily="34" charset="0"/>
              <a:buNone/>
              <a:defRPr sz="24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row header</a:t>
            </a:r>
          </a:p>
        </p:txBody>
      </p:sp>
      <p:sp>
        <p:nvSpPr>
          <p:cNvPr id="23" name="Content Placeholder 2">
            <a:extLst>
              <a:ext uri="{FF2B5EF4-FFF2-40B4-BE49-F238E27FC236}">
                <a16:creationId xmlns:a16="http://schemas.microsoft.com/office/drawing/2014/main" id="{94103820-8C7A-497C-BCBA-2CFEB4549C83}"/>
              </a:ext>
            </a:extLst>
          </p:cNvPr>
          <p:cNvSpPr>
            <a:spLocks noGrp="1"/>
          </p:cNvSpPr>
          <p:nvPr>
            <p:ph idx="16" hasCustomPrompt="1"/>
          </p:nvPr>
        </p:nvSpPr>
        <p:spPr>
          <a:xfrm>
            <a:off x="954100" y="4403874"/>
            <a:ext cx="4772003" cy="310972"/>
          </a:xfrm>
        </p:spPr>
        <p:txBody>
          <a:bodyPr lIns="0" tIns="0" rIns="0" bIns="0">
            <a:normAutofit/>
          </a:bodyPr>
          <a:lstStyle>
            <a:lvl1pPr marL="0" indent="0">
              <a:buSzPct val="95000"/>
              <a:buFont typeface="Arial" panose="020B0604020202020204" pitchFamily="34" charset="0"/>
              <a:buNone/>
              <a:defRPr sz="1600" b="0">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row text</a:t>
            </a:r>
          </a:p>
        </p:txBody>
      </p:sp>
      <p:cxnSp>
        <p:nvCxnSpPr>
          <p:cNvPr id="16" name="Straight Connector 15">
            <a:extLst>
              <a:ext uri="{FF2B5EF4-FFF2-40B4-BE49-F238E27FC236}">
                <a16:creationId xmlns:a16="http://schemas.microsoft.com/office/drawing/2014/main" id="{1F1CE437-6AD8-4170-8DC8-66894266CE06}"/>
              </a:ext>
            </a:extLst>
          </p:cNvPr>
          <p:cNvCxnSpPr/>
          <p:nvPr userDrawn="1"/>
        </p:nvCxnSpPr>
        <p:spPr>
          <a:xfrm>
            <a:off x="952506" y="4885677"/>
            <a:ext cx="10290176"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9" name="Content Placeholder 2">
            <a:extLst>
              <a:ext uri="{FF2B5EF4-FFF2-40B4-BE49-F238E27FC236}">
                <a16:creationId xmlns:a16="http://schemas.microsoft.com/office/drawing/2014/main" id="{0C02F409-DCF5-4241-BB5E-6E37CC8D3518}"/>
              </a:ext>
            </a:extLst>
          </p:cNvPr>
          <p:cNvSpPr>
            <a:spLocks noGrp="1"/>
          </p:cNvSpPr>
          <p:nvPr>
            <p:ph idx="13" hasCustomPrompt="1"/>
          </p:nvPr>
        </p:nvSpPr>
        <p:spPr>
          <a:xfrm>
            <a:off x="954096" y="5089029"/>
            <a:ext cx="4772003" cy="319591"/>
          </a:xfrm>
        </p:spPr>
        <p:txBody>
          <a:bodyPr lIns="0" tIns="0" rIns="0" bIns="0">
            <a:noAutofit/>
          </a:bodyPr>
          <a:lstStyle>
            <a:lvl1pPr marL="0" indent="0">
              <a:buSzPct val="95000"/>
              <a:buFont typeface="Arial" panose="020B0604020202020204" pitchFamily="34" charset="0"/>
              <a:buNone/>
              <a:defRPr sz="24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row header</a:t>
            </a:r>
          </a:p>
        </p:txBody>
      </p:sp>
      <p:sp>
        <p:nvSpPr>
          <p:cNvPr id="20" name="Content Placeholder 2">
            <a:extLst>
              <a:ext uri="{FF2B5EF4-FFF2-40B4-BE49-F238E27FC236}">
                <a16:creationId xmlns:a16="http://schemas.microsoft.com/office/drawing/2014/main" id="{2AC426E8-7005-475F-BC32-B5F0BA7A8A4C}"/>
              </a:ext>
            </a:extLst>
          </p:cNvPr>
          <p:cNvSpPr>
            <a:spLocks noGrp="1"/>
          </p:cNvSpPr>
          <p:nvPr>
            <p:ph idx="14" hasCustomPrompt="1"/>
          </p:nvPr>
        </p:nvSpPr>
        <p:spPr>
          <a:xfrm>
            <a:off x="954098" y="5522281"/>
            <a:ext cx="4772003" cy="417141"/>
          </a:xfrm>
        </p:spPr>
        <p:txBody>
          <a:bodyPr lIns="0" tIns="0" rIns="0" bIns="0">
            <a:normAutofit/>
          </a:bodyPr>
          <a:lstStyle>
            <a:lvl1pPr marL="0" indent="0">
              <a:buSzPct val="95000"/>
              <a:buFont typeface="Arial" panose="020B0604020202020204" pitchFamily="34" charset="0"/>
              <a:buNone/>
              <a:defRPr sz="1600" b="0">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row text</a:t>
            </a:r>
          </a:p>
        </p:txBody>
      </p:sp>
      <p:cxnSp>
        <p:nvCxnSpPr>
          <p:cNvPr id="34" name="Straight Connector 33">
            <a:extLst>
              <a:ext uri="{FF2B5EF4-FFF2-40B4-BE49-F238E27FC236}">
                <a16:creationId xmlns:a16="http://schemas.microsoft.com/office/drawing/2014/main" id="{8222804C-AFDD-4E8C-BFDC-31326A2127FA}"/>
              </a:ext>
            </a:extLst>
          </p:cNvPr>
          <p:cNvCxnSpPr/>
          <p:nvPr userDrawn="1"/>
        </p:nvCxnSpPr>
        <p:spPr>
          <a:xfrm>
            <a:off x="6096000" y="1686758"/>
            <a:ext cx="0" cy="4293629"/>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4" name="Content Placeholder 2">
            <a:extLst>
              <a:ext uri="{FF2B5EF4-FFF2-40B4-BE49-F238E27FC236}">
                <a16:creationId xmlns:a16="http://schemas.microsoft.com/office/drawing/2014/main" id="{66342B0E-1F8B-4D4C-ABA7-E43BC2B3F4AE}"/>
              </a:ext>
            </a:extLst>
          </p:cNvPr>
          <p:cNvSpPr>
            <a:spLocks noGrp="1"/>
          </p:cNvSpPr>
          <p:nvPr>
            <p:ph idx="17" hasCustomPrompt="1"/>
          </p:nvPr>
        </p:nvSpPr>
        <p:spPr>
          <a:xfrm>
            <a:off x="6467495" y="1688232"/>
            <a:ext cx="4772003" cy="319591"/>
          </a:xfrm>
        </p:spPr>
        <p:txBody>
          <a:bodyPr lIns="0" tIns="0" rIns="0" bIns="0">
            <a:noAutofit/>
          </a:bodyPr>
          <a:lstStyle>
            <a:lvl1pPr marL="0" indent="0">
              <a:buSzPct val="95000"/>
              <a:buFont typeface="Arial" panose="020B0604020202020204" pitchFamily="34" charset="0"/>
              <a:buNone/>
              <a:defRPr sz="24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row header</a:t>
            </a:r>
          </a:p>
        </p:txBody>
      </p:sp>
      <p:sp>
        <p:nvSpPr>
          <p:cNvPr id="25" name="Content Placeholder 2">
            <a:extLst>
              <a:ext uri="{FF2B5EF4-FFF2-40B4-BE49-F238E27FC236}">
                <a16:creationId xmlns:a16="http://schemas.microsoft.com/office/drawing/2014/main" id="{FCF3285B-83DB-4917-9F24-EC0C964DE403}"/>
              </a:ext>
            </a:extLst>
          </p:cNvPr>
          <p:cNvSpPr>
            <a:spLocks noGrp="1"/>
          </p:cNvSpPr>
          <p:nvPr>
            <p:ph idx="18" hasCustomPrompt="1"/>
          </p:nvPr>
        </p:nvSpPr>
        <p:spPr>
          <a:xfrm>
            <a:off x="6467497" y="2121484"/>
            <a:ext cx="4772003" cy="417141"/>
          </a:xfrm>
        </p:spPr>
        <p:txBody>
          <a:bodyPr lIns="0" tIns="0" rIns="0" bIns="0">
            <a:normAutofit/>
          </a:bodyPr>
          <a:lstStyle>
            <a:lvl1pPr marL="0" indent="0">
              <a:buSzPct val="95000"/>
              <a:buFont typeface="Arial" panose="020B0604020202020204" pitchFamily="34" charset="0"/>
              <a:buNone/>
              <a:defRPr sz="1600" b="0">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row text</a:t>
            </a:r>
          </a:p>
        </p:txBody>
      </p:sp>
      <p:sp>
        <p:nvSpPr>
          <p:cNvPr id="26" name="Content Placeholder 2">
            <a:extLst>
              <a:ext uri="{FF2B5EF4-FFF2-40B4-BE49-F238E27FC236}">
                <a16:creationId xmlns:a16="http://schemas.microsoft.com/office/drawing/2014/main" id="{8C88D8B1-0044-4EC5-B4CD-DB1095F378A4}"/>
              </a:ext>
            </a:extLst>
          </p:cNvPr>
          <p:cNvSpPr>
            <a:spLocks noGrp="1"/>
          </p:cNvSpPr>
          <p:nvPr>
            <p:ph idx="19" hasCustomPrompt="1"/>
          </p:nvPr>
        </p:nvSpPr>
        <p:spPr>
          <a:xfrm>
            <a:off x="6469089" y="2905554"/>
            <a:ext cx="4772003" cy="319591"/>
          </a:xfrm>
        </p:spPr>
        <p:txBody>
          <a:bodyPr lIns="0" tIns="0" rIns="0" bIns="0">
            <a:noAutofit/>
          </a:bodyPr>
          <a:lstStyle>
            <a:lvl1pPr marL="0" indent="0">
              <a:buSzPct val="95000"/>
              <a:buFont typeface="Arial" panose="020B0604020202020204" pitchFamily="34" charset="0"/>
              <a:buNone/>
              <a:defRPr sz="24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row header</a:t>
            </a:r>
          </a:p>
        </p:txBody>
      </p:sp>
      <p:sp>
        <p:nvSpPr>
          <p:cNvPr id="27" name="Content Placeholder 2">
            <a:extLst>
              <a:ext uri="{FF2B5EF4-FFF2-40B4-BE49-F238E27FC236}">
                <a16:creationId xmlns:a16="http://schemas.microsoft.com/office/drawing/2014/main" id="{9F6100E2-DAE8-4111-AF37-8909AA389FC1}"/>
              </a:ext>
            </a:extLst>
          </p:cNvPr>
          <p:cNvSpPr>
            <a:spLocks noGrp="1"/>
          </p:cNvSpPr>
          <p:nvPr>
            <p:ph idx="20" hasCustomPrompt="1"/>
          </p:nvPr>
        </p:nvSpPr>
        <p:spPr>
          <a:xfrm>
            <a:off x="6469091" y="3338807"/>
            <a:ext cx="4772003" cy="304911"/>
          </a:xfrm>
        </p:spPr>
        <p:txBody>
          <a:bodyPr lIns="0" tIns="0" rIns="0" bIns="0">
            <a:normAutofit/>
          </a:bodyPr>
          <a:lstStyle>
            <a:lvl1pPr marL="0" indent="0">
              <a:buSzPct val="95000"/>
              <a:buFont typeface="Arial" panose="020B0604020202020204" pitchFamily="34" charset="0"/>
              <a:buNone/>
              <a:defRPr sz="1600" b="0">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row text</a:t>
            </a:r>
          </a:p>
        </p:txBody>
      </p:sp>
      <p:sp>
        <p:nvSpPr>
          <p:cNvPr id="30" name="Content Placeholder 2">
            <a:extLst>
              <a:ext uri="{FF2B5EF4-FFF2-40B4-BE49-F238E27FC236}">
                <a16:creationId xmlns:a16="http://schemas.microsoft.com/office/drawing/2014/main" id="{C0B1E9EC-56B4-4514-B189-24BD47F549F3}"/>
              </a:ext>
            </a:extLst>
          </p:cNvPr>
          <p:cNvSpPr>
            <a:spLocks noGrp="1"/>
          </p:cNvSpPr>
          <p:nvPr>
            <p:ph idx="23" hasCustomPrompt="1"/>
          </p:nvPr>
        </p:nvSpPr>
        <p:spPr>
          <a:xfrm>
            <a:off x="6469093" y="3972095"/>
            <a:ext cx="4772003" cy="319591"/>
          </a:xfrm>
        </p:spPr>
        <p:txBody>
          <a:bodyPr lIns="0" tIns="0" rIns="0" bIns="0">
            <a:noAutofit/>
          </a:bodyPr>
          <a:lstStyle>
            <a:lvl1pPr marL="0" indent="0">
              <a:buSzPct val="95000"/>
              <a:buFont typeface="Arial" panose="020B0604020202020204" pitchFamily="34" charset="0"/>
              <a:buNone/>
              <a:defRPr sz="24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row header</a:t>
            </a:r>
          </a:p>
        </p:txBody>
      </p:sp>
      <p:sp>
        <p:nvSpPr>
          <p:cNvPr id="31" name="Content Placeholder 2">
            <a:extLst>
              <a:ext uri="{FF2B5EF4-FFF2-40B4-BE49-F238E27FC236}">
                <a16:creationId xmlns:a16="http://schemas.microsoft.com/office/drawing/2014/main" id="{F685484E-408B-4771-9259-BAAC2A6E6017}"/>
              </a:ext>
            </a:extLst>
          </p:cNvPr>
          <p:cNvSpPr>
            <a:spLocks noGrp="1"/>
          </p:cNvSpPr>
          <p:nvPr>
            <p:ph idx="24" hasCustomPrompt="1"/>
          </p:nvPr>
        </p:nvSpPr>
        <p:spPr>
          <a:xfrm>
            <a:off x="6469095" y="4405348"/>
            <a:ext cx="4772003" cy="310972"/>
          </a:xfrm>
        </p:spPr>
        <p:txBody>
          <a:bodyPr lIns="0" tIns="0" rIns="0" bIns="0">
            <a:normAutofit/>
          </a:bodyPr>
          <a:lstStyle>
            <a:lvl1pPr marL="0" indent="0">
              <a:buSzPct val="95000"/>
              <a:buFont typeface="Arial" panose="020B0604020202020204" pitchFamily="34" charset="0"/>
              <a:buNone/>
              <a:defRPr sz="1600" b="0">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row text</a:t>
            </a:r>
          </a:p>
        </p:txBody>
      </p:sp>
      <p:sp>
        <p:nvSpPr>
          <p:cNvPr id="28" name="Content Placeholder 2">
            <a:extLst>
              <a:ext uri="{FF2B5EF4-FFF2-40B4-BE49-F238E27FC236}">
                <a16:creationId xmlns:a16="http://schemas.microsoft.com/office/drawing/2014/main" id="{0EE05AF1-1486-45F2-B87D-2AE555B8D1CB}"/>
              </a:ext>
            </a:extLst>
          </p:cNvPr>
          <p:cNvSpPr>
            <a:spLocks noGrp="1"/>
          </p:cNvSpPr>
          <p:nvPr>
            <p:ph idx="21" hasCustomPrompt="1"/>
          </p:nvPr>
        </p:nvSpPr>
        <p:spPr>
          <a:xfrm>
            <a:off x="6469091" y="5090503"/>
            <a:ext cx="4772003" cy="319591"/>
          </a:xfrm>
        </p:spPr>
        <p:txBody>
          <a:bodyPr lIns="0" tIns="0" rIns="0" bIns="0">
            <a:noAutofit/>
          </a:bodyPr>
          <a:lstStyle>
            <a:lvl1pPr marL="0" indent="0">
              <a:buSzPct val="95000"/>
              <a:buFont typeface="Arial" panose="020B0604020202020204" pitchFamily="34" charset="0"/>
              <a:buNone/>
              <a:defRPr sz="24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row header</a:t>
            </a:r>
          </a:p>
        </p:txBody>
      </p:sp>
      <p:sp>
        <p:nvSpPr>
          <p:cNvPr id="29" name="Content Placeholder 2">
            <a:extLst>
              <a:ext uri="{FF2B5EF4-FFF2-40B4-BE49-F238E27FC236}">
                <a16:creationId xmlns:a16="http://schemas.microsoft.com/office/drawing/2014/main" id="{52C4B0E5-3C7E-4BC2-AA92-4156C26C91FF}"/>
              </a:ext>
            </a:extLst>
          </p:cNvPr>
          <p:cNvSpPr>
            <a:spLocks noGrp="1"/>
          </p:cNvSpPr>
          <p:nvPr>
            <p:ph idx="22" hasCustomPrompt="1"/>
          </p:nvPr>
        </p:nvSpPr>
        <p:spPr>
          <a:xfrm>
            <a:off x="6469093" y="5523755"/>
            <a:ext cx="4772003" cy="417141"/>
          </a:xfrm>
        </p:spPr>
        <p:txBody>
          <a:bodyPr lIns="0" tIns="0" rIns="0" bIns="0">
            <a:normAutofit/>
          </a:bodyPr>
          <a:lstStyle>
            <a:lvl1pPr marL="0" indent="0">
              <a:buSzPct val="95000"/>
              <a:buFont typeface="Arial" panose="020B0604020202020204" pitchFamily="34" charset="0"/>
              <a:buNone/>
              <a:defRPr sz="1600" b="0">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row text</a:t>
            </a:r>
          </a:p>
        </p:txBody>
      </p:sp>
      <p:sp>
        <p:nvSpPr>
          <p:cNvPr id="33" name="Rectangle 32">
            <a:extLst>
              <a:ext uri="{FF2B5EF4-FFF2-40B4-BE49-F238E27FC236}">
                <a16:creationId xmlns:a16="http://schemas.microsoft.com/office/drawing/2014/main" id="{A5480C56-313A-5C4D-A02B-5C10621A5061}"/>
              </a:ext>
            </a:extLst>
          </p:cNvPr>
          <p:cNvSpPr/>
          <p:nvPr userDrawn="1"/>
        </p:nvSpPr>
        <p:spPr>
          <a:xfrm>
            <a:off x="0" y="6389511"/>
            <a:ext cx="12192000" cy="468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endParaRPr>
          </a:p>
        </p:txBody>
      </p:sp>
      <p:pic>
        <p:nvPicPr>
          <p:cNvPr id="39" name="Picture 38" descr="The University of Iowa">
            <a:extLst>
              <a:ext uri="{FF2B5EF4-FFF2-40B4-BE49-F238E27FC236}">
                <a16:creationId xmlns:a16="http://schemas.microsoft.com/office/drawing/2014/main" id="{58CA1799-4AEA-D247-8458-F8440E403067}"/>
              </a:ext>
            </a:extLst>
          </p:cNvPr>
          <p:cNvPicPr>
            <a:picLocks noChangeAspect="1"/>
          </p:cNvPicPr>
          <p:nvPr userDrawn="1"/>
        </p:nvPicPr>
        <p:blipFill>
          <a:blip r:embed="rId2"/>
          <a:stretch>
            <a:fillRect/>
          </a:stretch>
        </p:blipFill>
        <p:spPr>
          <a:xfrm>
            <a:off x="838200" y="6131555"/>
            <a:ext cx="1545021" cy="733885"/>
          </a:xfrm>
          <a:prstGeom prst="rect">
            <a:avLst/>
          </a:prstGeom>
        </p:spPr>
      </p:pic>
      <p:sp>
        <p:nvSpPr>
          <p:cNvPr id="37" name="Footer Placeholder 4">
            <a:extLst>
              <a:ext uri="{FF2B5EF4-FFF2-40B4-BE49-F238E27FC236}">
                <a16:creationId xmlns:a16="http://schemas.microsoft.com/office/drawing/2014/main" id="{FFD2AE71-6126-9A49-BF5D-602677416553}"/>
              </a:ext>
            </a:extLst>
          </p:cNvPr>
          <p:cNvSpPr>
            <a:spLocks noGrp="1"/>
          </p:cNvSpPr>
          <p:nvPr>
            <p:ph type="ftr" sz="quarter" idx="3"/>
          </p:nvPr>
        </p:nvSpPr>
        <p:spPr>
          <a:xfrm>
            <a:off x="2519853" y="6441192"/>
            <a:ext cx="8684173" cy="365125"/>
          </a:xfrm>
          <a:prstGeom prst="rect">
            <a:avLst/>
          </a:prstGeom>
        </p:spPr>
        <p:txBody>
          <a:bodyPr vert="horz" lIns="91440" tIns="45720" rIns="91440" bIns="45720" rtlCol="0" anchor="ctr"/>
          <a:lstStyle>
            <a:lvl1pPr algn="l">
              <a:defRPr sz="1400" b="0">
                <a:solidFill>
                  <a:schemeClr val="bg1"/>
                </a:solidFill>
              </a:defRPr>
            </a:lvl1pPr>
          </a:lstStyle>
          <a:p>
            <a:r>
              <a:rPr lang="en-US"/>
              <a:t>View &gt;&gt; Header and Footer &gt;&gt; Add Unit Name</a:t>
            </a:r>
            <a:endParaRPr lang="en-US" b="0" dirty="0"/>
          </a:p>
        </p:txBody>
      </p:sp>
    </p:spTree>
    <p:extLst>
      <p:ext uri="{BB962C8B-B14F-4D97-AF65-F5344CB8AC3E}">
        <p14:creationId xmlns:p14="http://schemas.microsoft.com/office/powerpoint/2010/main" val="868536204"/>
      </p:ext>
    </p:extLst>
  </p:cSld>
  <p:clrMapOvr>
    <a:masterClrMapping/>
  </p:clrMapOvr>
  <p:extLst>
    <p:ext uri="{DCECCB84-F9BA-43D5-87BE-67443E8EF086}">
      <p15:sldGuideLst xmlns:p15="http://schemas.microsoft.com/office/powerpoint/2012/main">
        <p15:guide id="2" pos="598">
          <p15:clr>
            <a:srgbClr val="FBAE40"/>
          </p15:clr>
        </p15:guide>
        <p15:guide id="3" pos="7080">
          <p15:clr>
            <a:srgbClr val="FBAE40"/>
          </p15:clr>
        </p15:guide>
        <p15:guide id="4" pos="3840">
          <p15:clr>
            <a:srgbClr val="FBAE40"/>
          </p15:clr>
        </p15:guide>
        <p15:guide id="5" orient="horz" pos="1054" userDrawn="1">
          <p15:clr>
            <a:srgbClr val="FBAE40"/>
          </p15:clr>
        </p15:guide>
        <p15:guide id="6" orient="horz" pos="3744">
          <p15:clr>
            <a:srgbClr val="FBAE40"/>
          </p15:clr>
        </p15:guide>
        <p15:guide id="7" orient="horz" pos="697" userDrawn="1">
          <p15:clr>
            <a:srgbClr val="FBAE40"/>
          </p15:clr>
        </p15:guide>
        <p15:guide id="8" orient="horz" pos="240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x2 Grid Layout">
    <p:spTree>
      <p:nvGrpSpPr>
        <p:cNvPr id="1" name=""/>
        <p:cNvGrpSpPr/>
        <p:nvPr/>
      </p:nvGrpSpPr>
      <p:grpSpPr>
        <a:xfrm>
          <a:off x="0" y="0"/>
          <a:ext cx="0" cy="0"/>
          <a:chOff x="0" y="0"/>
          <a:chExt cx="0" cy="0"/>
        </a:xfrm>
      </p:grpSpPr>
      <p:sp>
        <p:nvSpPr>
          <p:cNvPr id="29" name="Title 1">
            <a:extLst>
              <a:ext uri="{FF2B5EF4-FFF2-40B4-BE49-F238E27FC236}">
                <a16:creationId xmlns:a16="http://schemas.microsoft.com/office/drawing/2014/main" id="{F947D672-DDE7-4F36-B79C-4245C5D115ED}"/>
              </a:ext>
            </a:extLst>
          </p:cNvPr>
          <p:cNvSpPr>
            <a:spLocks noGrp="1"/>
          </p:cNvSpPr>
          <p:nvPr>
            <p:ph type="title"/>
          </p:nvPr>
        </p:nvSpPr>
        <p:spPr>
          <a:xfrm>
            <a:off x="952499" y="526777"/>
            <a:ext cx="10287001" cy="869089"/>
          </a:xfrm>
        </p:spPr>
        <p:txBody>
          <a:bodyPr lIns="0" tIns="0" rIns="0" bIns="0"/>
          <a:lstStyle>
            <a:lvl1pPr>
              <a:defRPr>
                <a:latin typeface="Roboto" panose="02000000000000000000" pitchFamily="2" charset="0"/>
                <a:ea typeface="Roboto" panose="02000000000000000000" pitchFamily="2"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7D57D41-E534-4387-8837-F27E5C2408BD}"/>
              </a:ext>
            </a:extLst>
          </p:cNvPr>
          <p:cNvCxnSpPr>
            <a:cxnSpLocks/>
          </p:cNvCxnSpPr>
          <p:nvPr userDrawn="1"/>
        </p:nvCxnSpPr>
        <p:spPr>
          <a:xfrm>
            <a:off x="952498" y="1363362"/>
            <a:ext cx="768531"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5" name="Content Placeholder 2">
            <a:extLst>
              <a:ext uri="{FF2B5EF4-FFF2-40B4-BE49-F238E27FC236}">
                <a16:creationId xmlns:a16="http://schemas.microsoft.com/office/drawing/2014/main" id="{94F85108-BDC9-43A2-BEF1-240E666F4E03}"/>
              </a:ext>
            </a:extLst>
          </p:cNvPr>
          <p:cNvSpPr>
            <a:spLocks noGrp="1"/>
          </p:cNvSpPr>
          <p:nvPr>
            <p:ph idx="1" hasCustomPrompt="1"/>
          </p:nvPr>
        </p:nvSpPr>
        <p:spPr>
          <a:xfrm>
            <a:off x="952500" y="1686758"/>
            <a:ext cx="4800224" cy="374036"/>
          </a:xfrm>
        </p:spPr>
        <p:txBody>
          <a:bodyPr lIns="0" tIns="0" rIns="0" bIns="0">
            <a:normAutofit/>
          </a:bodyPr>
          <a:lstStyle>
            <a:lvl1pPr marL="0" indent="0">
              <a:buSzPct val="95000"/>
              <a:buFont typeface="Arial" panose="020B0604020202020204" pitchFamily="34" charset="0"/>
              <a:buNone/>
              <a:defRPr sz="24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header</a:t>
            </a:r>
          </a:p>
        </p:txBody>
      </p:sp>
      <p:sp>
        <p:nvSpPr>
          <p:cNvPr id="14" name="Content Placeholder 2">
            <a:extLst>
              <a:ext uri="{FF2B5EF4-FFF2-40B4-BE49-F238E27FC236}">
                <a16:creationId xmlns:a16="http://schemas.microsoft.com/office/drawing/2014/main" id="{968A6427-DC92-4AE6-82DE-34A0B3A972EE}"/>
              </a:ext>
            </a:extLst>
          </p:cNvPr>
          <p:cNvSpPr>
            <a:spLocks noGrp="1"/>
          </p:cNvSpPr>
          <p:nvPr>
            <p:ph idx="10" hasCustomPrompt="1"/>
          </p:nvPr>
        </p:nvSpPr>
        <p:spPr>
          <a:xfrm>
            <a:off x="952501" y="2238480"/>
            <a:ext cx="4800219" cy="1200572"/>
          </a:xfrm>
        </p:spPr>
        <p:txBody>
          <a:bodyPr lIns="0" tIns="0" rIns="0" bIns="0">
            <a:normAutofit/>
          </a:bodyPr>
          <a:lstStyle>
            <a:lvl1pPr marL="0" indent="0">
              <a:buSzPct val="95000"/>
              <a:buFont typeface="Arial" panose="020B0604020202020204" pitchFamily="34" charset="0"/>
              <a:buNone/>
              <a:defRPr sz="1800" b="0">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text</a:t>
            </a:r>
          </a:p>
        </p:txBody>
      </p:sp>
      <p:cxnSp>
        <p:nvCxnSpPr>
          <p:cNvPr id="8" name="Straight Connector 7">
            <a:extLst>
              <a:ext uri="{FF2B5EF4-FFF2-40B4-BE49-F238E27FC236}">
                <a16:creationId xmlns:a16="http://schemas.microsoft.com/office/drawing/2014/main" id="{69FB9F7B-CC85-4936-BE2A-DF6B8BF46018}"/>
              </a:ext>
            </a:extLst>
          </p:cNvPr>
          <p:cNvCxnSpPr/>
          <p:nvPr userDrawn="1"/>
        </p:nvCxnSpPr>
        <p:spPr>
          <a:xfrm>
            <a:off x="949325" y="3790765"/>
            <a:ext cx="10290176"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3" name="Content Placeholder 2">
            <a:extLst>
              <a:ext uri="{FF2B5EF4-FFF2-40B4-BE49-F238E27FC236}">
                <a16:creationId xmlns:a16="http://schemas.microsoft.com/office/drawing/2014/main" id="{FDFA8ABE-0B6C-4930-94A9-A2BB4166E51F}"/>
              </a:ext>
            </a:extLst>
          </p:cNvPr>
          <p:cNvSpPr>
            <a:spLocks noGrp="1"/>
          </p:cNvSpPr>
          <p:nvPr>
            <p:ph idx="17" hasCustomPrompt="1"/>
          </p:nvPr>
        </p:nvSpPr>
        <p:spPr>
          <a:xfrm>
            <a:off x="958052" y="4209907"/>
            <a:ext cx="4800224" cy="374036"/>
          </a:xfrm>
        </p:spPr>
        <p:txBody>
          <a:bodyPr lIns="0" tIns="0" rIns="0" bIns="0">
            <a:normAutofit/>
          </a:bodyPr>
          <a:lstStyle>
            <a:lvl1pPr marL="0" indent="0">
              <a:buSzPct val="95000"/>
              <a:buFont typeface="Arial" panose="020B0604020202020204" pitchFamily="34" charset="0"/>
              <a:buNone/>
              <a:defRPr sz="24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header</a:t>
            </a:r>
          </a:p>
        </p:txBody>
      </p:sp>
      <p:sp>
        <p:nvSpPr>
          <p:cNvPr id="24" name="Content Placeholder 2">
            <a:extLst>
              <a:ext uri="{FF2B5EF4-FFF2-40B4-BE49-F238E27FC236}">
                <a16:creationId xmlns:a16="http://schemas.microsoft.com/office/drawing/2014/main" id="{47E91DB8-4856-4AED-8362-60627F681EE8}"/>
              </a:ext>
            </a:extLst>
          </p:cNvPr>
          <p:cNvSpPr>
            <a:spLocks noGrp="1"/>
          </p:cNvSpPr>
          <p:nvPr>
            <p:ph idx="18" hasCustomPrompt="1"/>
          </p:nvPr>
        </p:nvSpPr>
        <p:spPr>
          <a:xfrm>
            <a:off x="958053" y="4761629"/>
            <a:ext cx="4800219" cy="1181971"/>
          </a:xfrm>
        </p:spPr>
        <p:txBody>
          <a:bodyPr lIns="0" tIns="0" rIns="0" bIns="0">
            <a:normAutofit/>
          </a:bodyPr>
          <a:lstStyle>
            <a:lvl1pPr marL="0" indent="0">
              <a:buSzPct val="95000"/>
              <a:buFont typeface="Arial" panose="020B0604020202020204" pitchFamily="34" charset="0"/>
              <a:buNone/>
              <a:defRPr sz="1800" b="0">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text</a:t>
            </a:r>
          </a:p>
        </p:txBody>
      </p:sp>
      <p:cxnSp>
        <p:nvCxnSpPr>
          <p:cNvPr id="22" name="Straight Connector 21">
            <a:extLst>
              <a:ext uri="{FF2B5EF4-FFF2-40B4-BE49-F238E27FC236}">
                <a16:creationId xmlns:a16="http://schemas.microsoft.com/office/drawing/2014/main" id="{CEF932C4-F1C3-47F2-84B8-FEC885C1843C}"/>
              </a:ext>
            </a:extLst>
          </p:cNvPr>
          <p:cNvCxnSpPr>
            <a:cxnSpLocks/>
          </p:cNvCxnSpPr>
          <p:nvPr userDrawn="1"/>
        </p:nvCxnSpPr>
        <p:spPr>
          <a:xfrm>
            <a:off x="6096000" y="1679384"/>
            <a:ext cx="0" cy="4272765"/>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9" name="Content Placeholder 2">
            <a:extLst>
              <a:ext uri="{FF2B5EF4-FFF2-40B4-BE49-F238E27FC236}">
                <a16:creationId xmlns:a16="http://schemas.microsoft.com/office/drawing/2014/main" id="{A07502CC-5B90-4BCF-B63B-36D026C9AE96}"/>
              </a:ext>
            </a:extLst>
          </p:cNvPr>
          <p:cNvSpPr>
            <a:spLocks noGrp="1"/>
          </p:cNvSpPr>
          <p:nvPr>
            <p:ph idx="15" hasCustomPrompt="1"/>
          </p:nvPr>
        </p:nvSpPr>
        <p:spPr>
          <a:xfrm>
            <a:off x="6433724" y="1676706"/>
            <a:ext cx="4800224" cy="374036"/>
          </a:xfrm>
        </p:spPr>
        <p:txBody>
          <a:bodyPr lIns="0" tIns="0" rIns="0" bIns="0">
            <a:normAutofit/>
          </a:bodyPr>
          <a:lstStyle>
            <a:lvl1pPr marL="0" indent="0">
              <a:buSzPct val="95000"/>
              <a:buFont typeface="Arial" panose="020B0604020202020204" pitchFamily="34" charset="0"/>
              <a:buNone/>
              <a:defRPr sz="24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header</a:t>
            </a:r>
          </a:p>
        </p:txBody>
      </p:sp>
      <p:sp>
        <p:nvSpPr>
          <p:cNvPr id="20" name="Content Placeholder 2">
            <a:extLst>
              <a:ext uri="{FF2B5EF4-FFF2-40B4-BE49-F238E27FC236}">
                <a16:creationId xmlns:a16="http://schemas.microsoft.com/office/drawing/2014/main" id="{F169EF16-BA54-4279-A087-A65E4F26675F}"/>
              </a:ext>
            </a:extLst>
          </p:cNvPr>
          <p:cNvSpPr>
            <a:spLocks noGrp="1"/>
          </p:cNvSpPr>
          <p:nvPr>
            <p:ph idx="16" hasCustomPrompt="1"/>
          </p:nvPr>
        </p:nvSpPr>
        <p:spPr>
          <a:xfrm>
            <a:off x="6433725" y="2228428"/>
            <a:ext cx="4800224" cy="1200572"/>
          </a:xfrm>
        </p:spPr>
        <p:txBody>
          <a:bodyPr lIns="0" tIns="0" rIns="0" bIns="0">
            <a:normAutofit/>
          </a:bodyPr>
          <a:lstStyle>
            <a:lvl1pPr marL="0" indent="0">
              <a:buSzPct val="95000"/>
              <a:buFont typeface="Arial" panose="020B0604020202020204" pitchFamily="34" charset="0"/>
              <a:buNone/>
              <a:defRPr sz="1800" b="0">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text</a:t>
            </a:r>
          </a:p>
        </p:txBody>
      </p:sp>
      <p:sp>
        <p:nvSpPr>
          <p:cNvPr id="25" name="Content Placeholder 2">
            <a:extLst>
              <a:ext uri="{FF2B5EF4-FFF2-40B4-BE49-F238E27FC236}">
                <a16:creationId xmlns:a16="http://schemas.microsoft.com/office/drawing/2014/main" id="{76BD4A33-C7CC-4380-A2BB-ECC6C2FB7225}"/>
              </a:ext>
            </a:extLst>
          </p:cNvPr>
          <p:cNvSpPr>
            <a:spLocks noGrp="1"/>
          </p:cNvSpPr>
          <p:nvPr>
            <p:ph idx="19" hasCustomPrompt="1"/>
          </p:nvPr>
        </p:nvSpPr>
        <p:spPr>
          <a:xfrm>
            <a:off x="6439276" y="4199855"/>
            <a:ext cx="4800224" cy="374036"/>
          </a:xfrm>
        </p:spPr>
        <p:txBody>
          <a:bodyPr lIns="0" tIns="0" rIns="0" bIns="0">
            <a:normAutofit/>
          </a:bodyPr>
          <a:lstStyle>
            <a:lvl1pPr marL="0" indent="0">
              <a:buSzPct val="95000"/>
              <a:buFont typeface="Arial" panose="020B0604020202020204" pitchFamily="34" charset="0"/>
              <a:buNone/>
              <a:defRPr sz="24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header</a:t>
            </a:r>
          </a:p>
        </p:txBody>
      </p:sp>
      <p:sp>
        <p:nvSpPr>
          <p:cNvPr id="26" name="Content Placeholder 2">
            <a:extLst>
              <a:ext uri="{FF2B5EF4-FFF2-40B4-BE49-F238E27FC236}">
                <a16:creationId xmlns:a16="http://schemas.microsoft.com/office/drawing/2014/main" id="{4CD0BB64-6643-42CE-AFE7-372305F21233}"/>
              </a:ext>
            </a:extLst>
          </p:cNvPr>
          <p:cNvSpPr>
            <a:spLocks noGrp="1"/>
          </p:cNvSpPr>
          <p:nvPr>
            <p:ph idx="20" hasCustomPrompt="1"/>
          </p:nvPr>
        </p:nvSpPr>
        <p:spPr>
          <a:xfrm>
            <a:off x="6439277" y="4751577"/>
            <a:ext cx="4800224" cy="1200572"/>
          </a:xfrm>
        </p:spPr>
        <p:txBody>
          <a:bodyPr lIns="0" tIns="0" rIns="0" bIns="0">
            <a:normAutofit/>
          </a:bodyPr>
          <a:lstStyle>
            <a:lvl1pPr marL="0" indent="0">
              <a:buSzPct val="95000"/>
              <a:buFont typeface="Arial" panose="020B0604020202020204" pitchFamily="34" charset="0"/>
              <a:buNone/>
              <a:defRPr sz="1800" b="0">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text</a:t>
            </a:r>
          </a:p>
        </p:txBody>
      </p:sp>
      <p:sp>
        <p:nvSpPr>
          <p:cNvPr id="21" name="Rectangle 20">
            <a:extLst>
              <a:ext uri="{FF2B5EF4-FFF2-40B4-BE49-F238E27FC236}">
                <a16:creationId xmlns:a16="http://schemas.microsoft.com/office/drawing/2014/main" id="{D8D606F0-071A-A842-B316-9BEBD143AC36}"/>
              </a:ext>
            </a:extLst>
          </p:cNvPr>
          <p:cNvSpPr/>
          <p:nvPr userDrawn="1"/>
        </p:nvSpPr>
        <p:spPr>
          <a:xfrm>
            <a:off x="0" y="6389511"/>
            <a:ext cx="12192000" cy="468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endParaRPr>
          </a:p>
        </p:txBody>
      </p:sp>
      <p:pic>
        <p:nvPicPr>
          <p:cNvPr id="28" name="Picture 27" descr="The University of Iowa">
            <a:extLst>
              <a:ext uri="{FF2B5EF4-FFF2-40B4-BE49-F238E27FC236}">
                <a16:creationId xmlns:a16="http://schemas.microsoft.com/office/drawing/2014/main" id="{9AAD4B2F-0082-B749-BE09-2EC20A6C430D}"/>
              </a:ext>
            </a:extLst>
          </p:cNvPr>
          <p:cNvPicPr>
            <a:picLocks noChangeAspect="1"/>
          </p:cNvPicPr>
          <p:nvPr userDrawn="1"/>
        </p:nvPicPr>
        <p:blipFill>
          <a:blip r:embed="rId2"/>
          <a:stretch>
            <a:fillRect/>
          </a:stretch>
        </p:blipFill>
        <p:spPr>
          <a:xfrm>
            <a:off x="838200" y="6131555"/>
            <a:ext cx="1545021" cy="733885"/>
          </a:xfrm>
          <a:prstGeom prst="rect">
            <a:avLst/>
          </a:prstGeom>
        </p:spPr>
      </p:pic>
      <p:sp>
        <p:nvSpPr>
          <p:cNvPr id="27" name="Footer Placeholder 4">
            <a:extLst>
              <a:ext uri="{FF2B5EF4-FFF2-40B4-BE49-F238E27FC236}">
                <a16:creationId xmlns:a16="http://schemas.microsoft.com/office/drawing/2014/main" id="{BD920E71-4E45-E74F-B01A-DC16C3B807E1}"/>
              </a:ext>
            </a:extLst>
          </p:cNvPr>
          <p:cNvSpPr>
            <a:spLocks noGrp="1"/>
          </p:cNvSpPr>
          <p:nvPr>
            <p:ph type="ftr" sz="quarter" idx="3"/>
          </p:nvPr>
        </p:nvSpPr>
        <p:spPr>
          <a:xfrm>
            <a:off x="2519853" y="6441192"/>
            <a:ext cx="8684173" cy="365125"/>
          </a:xfrm>
          <a:prstGeom prst="rect">
            <a:avLst/>
          </a:prstGeom>
        </p:spPr>
        <p:txBody>
          <a:bodyPr vert="horz" lIns="91440" tIns="45720" rIns="91440" bIns="45720" rtlCol="0" anchor="ctr"/>
          <a:lstStyle>
            <a:lvl1pPr algn="l">
              <a:defRPr sz="1400" b="0">
                <a:solidFill>
                  <a:schemeClr val="bg1"/>
                </a:solidFill>
              </a:defRPr>
            </a:lvl1pPr>
          </a:lstStyle>
          <a:p>
            <a:r>
              <a:rPr lang="en-US"/>
              <a:t>View &gt;&gt; Header and Footer &gt;&gt; Add Unit Name</a:t>
            </a:r>
            <a:endParaRPr lang="en-US" b="0" dirty="0"/>
          </a:p>
        </p:txBody>
      </p:sp>
    </p:spTree>
    <p:extLst>
      <p:ext uri="{BB962C8B-B14F-4D97-AF65-F5344CB8AC3E}">
        <p14:creationId xmlns:p14="http://schemas.microsoft.com/office/powerpoint/2010/main" val="748418329"/>
      </p:ext>
    </p:extLst>
  </p:cSld>
  <p:clrMapOvr>
    <a:masterClrMapping/>
  </p:clrMapOvr>
  <p:extLst>
    <p:ext uri="{DCECCB84-F9BA-43D5-87BE-67443E8EF086}">
      <p15:sldGuideLst xmlns:p15="http://schemas.microsoft.com/office/powerpoint/2012/main">
        <p15:guide id="2" pos="598">
          <p15:clr>
            <a:srgbClr val="FBAE40"/>
          </p15:clr>
        </p15:guide>
        <p15:guide id="3" pos="7080">
          <p15:clr>
            <a:srgbClr val="FBAE40"/>
          </p15:clr>
        </p15:guide>
        <p15:guide id="4" pos="3840">
          <p15:clr>
            <a:srgbClr val="FBAE40"/>
          </p15:clr>
        </p15:guide>
        <p15:guide id="5" orient="horz" pos="1054" userDrawn="1">
          <p15:clr>
            <a:srgbClr val="FBAE40"/>
          </p15:clr>
        </p15:guide>
        <p15:guide id="6" orient="horz" pos="2400" userDrawn="1">
          <p15:clr>
            <a:srgbClr val="FBAE40"/>
          </p15:clr>
        </p15:guide>
        <p15:guide id="7" orient="horz" pos="697"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ree Column Stat Layout ">
    <p:spTree>
      <p:nvGrpSpPr>
        <p:cNvPr id="1" name=""/>
        <p:cNvGrpSpPr/>
        <p:nvPr/>
      </p:nvGrpSpPr>
      <p:grpSpPr>
        <a:xfrm>
          <a:off x="0" y="0"/>
          <a:ext cx="0" cy="0"/>
          <a:chOff x="0" y="0"/>
          <a:chExt cx="0" cy="0"/>
        </a:xfrm>
      </p:grpSpPr>
      <p:sp>
        <p:nvSpPr>
          <p:cNvPr id="23" name="Title 1">
            <a:extLst>
              <a:ext uri="{FF2B5EF4-FFF2-40B4-BE49-F238E27FC236}">
                <a16:creationId xmlns:a16="http://schemas.microsoft.com/office/drawing/2014/main" id="{7C3D46F0-0006-469D-9C96-A2B5BF708743}"/>
              </a:ext>
            </a:extLst>
          </p:cNvPr>
          <p:cNvSpPr>
            <a:spLocks noGrp="1"/>
          </p:cNvSpPr>
          <p:nvPr>
            <p:ph type="title"/>
          </p:nvPr>
        </p:nvSpPr>
        <p:spPr>
          <a:xfrm>
            <a:off x="952499" y="526777"/>
            <a:ext cx="10287001" cy="869089"/>
          </a:xfrm>
        </p:spPr>
        <p:txBody>
          <a:bodyPr lIns="0" tIns="0" rIns="0" bIns="0"/>
          <a:lstStyle>
            <a:lvl1pPr>
              <a:defRPr>
                <a:latin typeface="Roboto" panose="02000000000000000000" pitchFamily="2" charset="0"/>
                <a:ea typeface="Roboto" panose="02000000000000000000" pitchFamily="2"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7D57D41-E534-4387-8837-F27E5C2408BD}"/>
              </a:ext>
            </a:extLst>
          </p:cNvPr>
          <p:cNvCxnSpPr>
            <a:cxnSpLocks/>
          </p:cNvCxnSpPr>
          <p:nvPr userDrawn="1"/>
        </p:nvCxnSpPr>
        <p:spPr>
          <a:xfrm>
            <a:off x="952498" y="1363362"/>
            <a:ext cx="768531"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5" name="Content Placeholder 2">
            <a:extLst>
              <a:ext uri="{FF2B5EF4-FFF2-40B4-BE49-F238E27FC236}">
                <a16:creationId xmlns:a16="http://schemas.microsoft.com/office/drawing/2014/main" id="{94F85108-BDC9-43A2-BEF1-240E666F4E03}"/>
              </a:ext>
            </a:extLst>
          </p:cNvPr>
          <p:cNvSpPr>
            <a:spLocks noGrp="1"/>
          </p:cNvSpPr>
          <p:nvPr>
            <p:ph idx="1" hasCustomPrompt="1"/>
          </p:nvPr>
        </p:nvSpPr>
        <p:spPr>
          <a:xfrm>
            <a:off x="939080" y="2597398"/>
            <a:ext cx="1742242" cy="787298"/>
          </a:xfrm>
        </p:spPr>
        <p:txBody>
          <a:bodyPr lIns="0" tIns="0" rIns="0" bIns="0">
            <a:noAutofit/>
          </a:bodyPr>
          <a:lstStyle>
            <a:lvl1pPr marL="0" indent="0" algn="l">
              <a:buSzPct val="95000"/>
              <a:buFont typeface="Arial" panose="020B0604020202020204" pitchFamily="34" charset="0"/>
              <a:buNone/>
              <a:defRPr sz="55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Stat</a:t>
            </a:r>
          </a:p>
        </p:txBody>
      </p:sp>
      <p:sp>
        <p:nvSpPr>
          <p:cNvPr id="52" name="Picture Placeholder 50">
            <a:extLst>
              <a:ext uri="{FF2B5EF4-FFF2-40B4-BE49-F238E27FC236}">
                <a16:creationId xmlns:a16="http://schemas.microsoft.com/office/drawing/2014/main" id="{8D984633-F962-1848-A009-619CB8211633}"/>
              </a:ext>
            </a:extLst>
          </p:cNvPr>
          <p:cNvSpPr>
            <a:spLocks noGrp="1"/>
          </p:cNvSpPr>
          <p:nvPr>
            <p:ph type="pic" sz="quarter" idx="20"/>
          </p:nvPr>
        </p:nvSpPr>
        <p:spPr>
          <a:xfrm>
            <a:off x="3037173" y="2243035"/>
            <a:ext cx="1071841" cy="1095375"/>
          </a:xfrm>
        </p:spPr>
        <p:txBody>
          <a:bodyPr/>
          <a:lstStyle>
            <a:lvl1pPr marL="0" indent="0">
              <a:buNone/>
              <a:defRPr/>
            </a:lvl1pPr>
          </a:lstStyle>
          <a:p>
            <a:r>
              <a:rPr lang="en-US"/>
              <a:t>Click icon to add picture</a:t>
            </a:r>
            <a:endParaRPr lang="en-US" dirty="0"/>
          </a:p>
        </p:txBody>
      </p:sp>
      <p:cxnSp>
        <p:nvCxnSpPr>
          <p:cNvPr id="14" name="Straight Connector 13">
            <a:extLst>
              <a:ext uri="{FF2B5EF4-FFF2-40B4-BE49-F238E27FC236}">
                <a16:creationId xmlns:a16="http://schemas.microsoft.com/office/drawing/2014/main" id="{44DE3AB4-3020-8D45-86B7-592F12CB716B}"/>
              </a:ext>
            </a:extLst>
          </p:cNvPr>
          <p:cNvCxnSpPr>
            <a:cxnSpLocks/>
          </p:cNvCxnSpPr>
          <p:nvPr userDrawn="1"/>
        </p:nvCxnSpPr>
        <p:spPr>
          <a:xfrm>
            <a:off x="896513" y="3573316"/>
            <a:ext cx="3212501"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16" name="Content Placeholder 2">
            <a:extLst>
              <a:ext uri="{FF2B5EF4-FFF2-40B4-BE49-F238E27FC236}">
                <a16:creationId xmlns:a16="http://schemas.microsoft.com/office/drawing/2014/main" id="{DC4E94AD-16D9-BE4C-8C57-CFA6654E1BD9}"/>
              </a:ext>
            </a:extLst>
          </p:cNvPr>
          <p:cNvSpPr>
            <a:spLocks noGrp="1"/>
          </p:cNvSpPr>
          <p:nvPr>
            <p:ph idx="14" hasCustomPrompt="1"/>
          </p:nvPr>
        </p:nvSpPr>
        <p:spPr>
          <a:xfrm>
            <a:off x="939080" y="3819675"/>
            <a:ext cx="3169934" cy="1061801"/>
          </a:xfrm>
        </p:spPr>
        <p:txBody>
          <a:bodyPr lIns="0" tIns="0" rIns="0" bIns="0">
            <a:normAutofit/>
          </a:bodyPr>
          <a:lstStyle>
            <a:lvl1pPr marL="0" indent="0" algn="l">
              <a:buSzPct val="95000"/>
              <a:buFont typeface="Arial" panose="020B0604020202020204" pitchFamily="34" charset="0"/>
              <a:buNone/>
              <a:defRPr sz="24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a:t>
            </a:r>
            <a:br>
              <a:rPr lang="en-US" dirty="0"/>
            </a:br>
            <a:r>
              <a:rPr lang="en-US" dirty="0"/>
              <a:t>item or step 1</a:t>
            </a:r>
          </a:p>
        </p:txBody>
      </p:sp>
      <p:sp>
        <p:nvSpPr>
          <p:cNvPr id="19" name="Content Placeholder 2">
            <a:extLst>
              <a:ext uri="{FF2B5EF4-FFF2-40B4-BE49-F238E27FC236}">
                <a16:creationId xmlns:a16="http://schemas.microsoft.com/office/drawing/2014/main" id="{E64293C0-60B2-3341-9C38-86DF7ACA51DC}"/>
              </a:ext>
            </a:extLst>
          </p:cNvPr>
          <p:cNvSpPr>
            <a:spLocks noGrp="1"/>
          </p:cNvSpPr>
          <p:nvPr>
            <p:ph idx="21" hasCustomPrompt="1"/>
          </p:nvPr>
        </p:nvSpPr>
        <p:spPr>
          <a:xfrm>
            <a:off x="4582471" y="2597398"/>
            <a:ext cx="1742242" cy="787298"/>
          </a:xfrm>
        </p:spPr>
        <p:txBody>
          <a:bodyPr lIns="0" tIns="0" rIns="0" bIns="0">
            <a:noAutofit/>
          </a:bodyPr>
          <a:lstStyle>
            <a:lvl1pPr marL="0" indent="0" algn="l">
              <a:buSzPct val="95000"/>
              <a:buFont typeface="Arial" panose="020B0604020202020204" pitchFamily="34" charset="0"/>
              <a:buNone/>
              <a:defRPr sz="55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Stat</a:t>
            </a:r>
          </a:p>
        </p:txBody>
      </p:sp>
      <p:sp>
        <p:nvSpPr>
          <p:cNvPr id="25" name="Picture Placeholder 50">
            <a:extLst>
              <a:ext uri="{FF2B5EF4-FFF2-40B4-BE49-F238E27FC236}">
                <a16:creationId xmlns:a16="http://schemas.microsoft.com/office/drawing/2014/main" id="{3ED87A8B-0573-474F-94C0-2F7E344853F2}"/>
              </a:ext>
            </a:extLst>
          </p:cNvPr>
          <p:cNvSpPr>
            <a:spLocks noGrp="1"/>
          </p:cNvSpPr>
          <p:nvPr>
            <p:ph type="pic" sz="quarter" idx="23"/>
          </p:nvPr>
        </p:nvSpPr>
        <p:spPr>
          <a:xfrm>
            <a:off x="6680564" y="2243035"/>
            <a:ext cx="1071841" cy="1095375"/>
          </a:xfrm>
        </p:spPr>
        <p:txBody>
          <a:bodyPr/>
          <a:lstStyle>
            <a:lvl1pPr marL="0" indent="0">
              <a:buNone/>
              <a:defRPr/>
            </a:lvl1pPr>
          </a:lstStyle>
          <a:p>
            <a:r>
              <a:rPr lang="en-US"/>
              <a:t>Click icon to add picture</a:t>
            </a:r>
            <a:endParaRPr lang="en-US" dirty="0"/>
          </a:p>
        </p:txBody>
      </p:sp>
      <p:cxnSp>
        <p:nvCxnSpPr>
          <p:cNvPr id="20" name="Straight Connector 19">
            <a:extLst>
              <a:ext uri="{FF2B5EF4-FFF2-40B4-BE49-F238E27FC236}">
                <a16:creationId xmlns:a16="http://schemas.microsoft.com/office/drawing/2014/main" id="{1799B91B-7CDD-284B-99CF-8408146B2C0D}"/>
              </a:ext>
            </a:extLst>
          </p:cNvPr>
          <p:cNvCxnSpPr>
            <a:cxnSpLocks/>
          </p:cNvCxnSpPr>
          <p:nvPr userDrawn="1"/>
        </p:nvCxnSpPr>
        <p:spPr>
          <a:xfrm>
            <a:off x="4539904" y="3573316"/>
            <a:ext cx="3212501"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4" name="Content Placeholder 2">
            <a:extLst>
              <a:ext uri="{FF2B5EF4-FFF2-40B4-BE49-F238E27FC236}">
                <a16:creationId xmlns:a16="http://schemas.microsoft.com/office/drawing/2014/main" id="{8BB67D17-F456-FC43-9C41-9344D6EEB07B}"/>
              </a:ext>
            </a:extLst>
          </p:cNvPr>
          <p:cNvSpPr>
            <a:spLocks noGrp="1"/>
          </p:cNvSpPr>
          <p:nvPr>
            <p:ph idx="22" hasCustomPrompt="1"/>
          </p:nvPr>
        </p:nvSpPr>
        <p:spPr>
          <a:xfrm>
            <a:off x="4582471" y="3819675"/>
            <a:ext cx="3169934" cy="1061801"/>
          </a:xfrm>
        </p:spPr>
        <p:txBody>
          <a:bodyPr lIns="0" tIns="0" rIns="0" bIns="0">
            <a:normAutofit/>
          </a:bodyPr>
          <a:lstStyle>
            <a:lvl1pPr marL="0" indent="0" algn="l">
              <a:buSzPct val="95000"/>
              <a:buFont typeface="Arial" panose="020B0604020202020204" pitchFamily="34" charset="0"/>
              <a:buNone/>
              <a:defRPr sz="24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a:t>
            </a:r>
            <a:br>
              <a:rPr lang="en-US" dirty="0"/>
            </a:br>
            <a:r>
              <a:rPr lang="en-US" dirty="0"/>
              <a:t>item or step 1</a:t>
            </a:r>
          </a:p>
        </p:txBody>
      </p:sp>
      <p:sp>
        <p:nvSpPr>
          <p:cNvPr id="26" name="Content Placeholder 2">
            <a:extLst>
              <a:ext uri="{FF2B5EF4-FFF2-40B4-BE49-F238E27FC236}">
                <a16:creationId xmlns:a16="http://schemas.microsoft.com/office/drawing/2014/main" id="{60F6E28A-AB38-A64F-9481-C9F0437BFEA5}"/>
              </a:ext>
            </a:extLst>
          </p:cNvPr>
          <p:cNvSpPr>
            <a:spLocks noGrp="1"/>
          </p:cNvSpPr>
          <p:nvPr>
            <p:ph idx="24" hasCustomPrompt="1"/>
          </p:nvPr>
        </p:nvSpPr>
        <p:spPr>
          <a:xfrm>
            <a:off x="8225863" y="2597398"/>
            <a:ext cx="1742242" cy="787298"/>
          </a:xfrm>
        </p:spPr>
        <p:txBody>
          <a:bodyPr lIns="0" tIns="0" rIns="0" bIns="0">
            <a:noAutofit/>
          </a:bodyPr>
          <a:lstStyle>
            <a:lvl1pPr marL="0" indent="0" algn="l">
              <a:buSzPct val="95000"/>
              <a:buFont typeface="Arial" panose="020B0604020202020204" pitchFamily="34" charset="0"/>
              <a:buNone/>
              <a:defRPr sz="55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Stat</a:t>
            </a:r>
          </a:p>
        </p:txBody>
      </p:sp>
      <p:sp>
        <p:nvSpPr>
          <p:cNvPr id="29" name="Picture Placeholder 50">
            <a:extLst>
              <a:ext uri="{FF2B5EF4-FFF2-40B4-BE49-F238E27FC236}">
                <a16:creationId xmlns:a16="http://schemas.microsoft.com/office/drawing/2014/main" id="{106DB928-4AE1-4E4B-9A4C-6062FC247709}"/>
              </a:ext>
            </a:extLst>
          </p:cNvPr>
          <p:cNvSpPr>
            <a:spLocks noGrp="1"/>
          </p:cNvSpPr>
          <p:nvPr>
            <p:ph type="pic" sz="quarter" idx="26"/>
          </p:nvPr>
        </p:nvSpPr>
        <p:spPr>
          <a:xfrm>
            <a:off x="10323956" y="2243035"/>
            <a:ext cx="1071841" cy="1095375"/>
          </a:xfrm>
        </p:spPr>
        <p:txBody>
          <a:bodyPr/>
          <a:lstStyle>
            <a:lvl1pPr marL="0" indent="0">
              <a:buNone/>
              <a:defRPr/>
            </a:lvl1pPr>
          </a:lstStyle>
          <a:p>
            <a:r>
              <a:rPr lang="en-US"/>
              <a:t>Click icon to add picture</a:t>
            </a:r>
            <a:endParaRPr lang="en-US" dirty="0"/>
          </a:p>
        </p:txBody>
      </p:sp>
      <p:cxnSp>
        <p:nvCxnSpPr>
          <p:cNvPr id="27" name="Straight Connector 26">
            <a:extLst>
              <a:ext uri="{FF2B5EF4-FFF2-40B4-BE49-F238E27FC236}">
                <a16:creationId xmlns:a16="http://schemas.microsoft.com/office/drawing/2014/main" id="{F9F7D2B0-E449-FD45-9789-FC204088E97C}"/>
              </a:ext>
            </a:extLst>
          </p:cNvPr>
          <p:cNvCxnSpPr>
            <a:cxnSpLocks/>
          </p:cNvCxnSpPr>
          <p:nvPr userDrawn="1"/>
        </p:nvCxnSpPr>
        <p:spPr>
          <a:xfrm>
            <a:off x="8183296" y="3573316"/>
            <a:ext cx="3212501"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 name="Content Placeholder 2">
            <a:extLst>
              <a:ext uri="{FF2B5EF4-FFF2-40B4-BE49-F238E27FC236}">
                <a16:creationId xmlns:a16="http://schemas.microsoft.com/office/drawing/2014/main" id="{86FE37F4-1DCF-2D40-845F-6C10AC016C29}"/>
              </a:ext>
            </a:extLst>
          </p:cNvPr>
          <p:cNvSpPr>
            <a:spLocks noGrp="1"/>
          </p:cNvSpPr>
          <p:nvPr>
            <p:ph idx="25" hasCustomPrompt="1"/>
          </p:nvPr>
        </p:nvSpPr>
        <p:spPr>
          <a:xfrm>
            <a:off x="8225863" y="3819675"/>
            <a:ext cx="3169934" cy="1061801"/>
          </a:xfrm>
        </p:spPr>
        <p:txBody>
          <a:bodyPr lIns="0" tIns="0" rIns="0" bIns="0">
            <a:normAutofit/>
          </a:bodyPr>
          <a:lstStyle>
            <a:lvl1pPr marL="0" indent="0" algn="l">
              <a:buSzPct val="95000"/>
              <a:buFont typeface="Arial" panose="020B0604020202020204" pitchFamily="34" charset="0"/>
              <a:buNone/>
              <a:defRPr sz="24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a:t>
            </a:r>
            <a:br>
              <a:rPr lang="en-US" dirty="0"/>
            </a:br>
            <a:r>
              <a:rPr lang="en-US" dirty="0"/>
              <a:t>item or step 1</a:t>
            </a:r>
          </a:p>
        </p:txBody>
      </p:sp>
      <p:sp>
        <p:nvSpPr>
          <p:cNvPr id="18" name="Rectangle 17">
            <a:extLst>
              <a:ext uri="{FF2B5EF4-FFF2-40B4-BE49-F238E27FC236}">
                <a16:creationId xmlns:a16="http://schemas.microsoft.com/office/drawing/2014/main" id="{C6F1B24E-B6B2-2D4F-8CE9-C10E33FBF4C2}"/>
              </a:ext>
            </a:extLst>
          </p:cNvPr>
          <p:cNvSpPr/>
          <p:nvPr userDrawn="1"/>
        </p:nvSpPr>
        <p:spPr>
          <a:xfrm>
            <a:off x="0" y="6389511"/>
            <a:ext cx="12192000" cy="468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endParaRPr>
          </a:p>
        </p:txBody>
      </p:sp>
      <p:pic>
        <p:nvPicPr>
          <p:cNvPr id="22" name="Picture 21" descr="The University of Iowa">
            <a:extLst>
              <a:ext uri="{FF2B5EF4-FFF2-40B4-BE49-F238E27FC236}">
                <a16:creationId xmlns:a16="http://schemas.microsoft.com/office/drawing/2014/main" id="{9C14D290-718E-D94D-BEC3-A2B3F3F54CAF}"/>
              </a:ext>
            </a:extLst>
          </p:cNvPr>
          <p:cNvPicPr>
            <a:picLocks noChangeAspect="1"/>
          </p:cNvPicPr>
          <p:nvPr userDrawn="1"/>
        </p:nvPicPr>
        <p:blipFill>
          <a:blip r:embed="rId2"/>
          <a:stretch>
            <a:fillRect/>
          </a:stretch>
        </p:blipFill>
        <p:spPr>
          <a:xfrm>
            <a:off x="838200" y="6131555"/>
            <a:ext cx="1545021" cy="733885"/>
          </a:xfrm>
          <a:prstGeom prst="rect">
            <a:avLst/>
          </a:prstGeom>
        </p:spPr>
      </p:pic>
      <p:sp>
        <p:nvSpPr>
          <p:cNvPr id="21" name="Footer Placeholder 4">
            <a:extLst>
              <a:ext uri="{FF2B5EF4-FFF2-40B4-BE49-F238E27FC236}">
                <a16:creationId xmlns:a16="http://schemas.microsoft.com/office/drawing/2014/main" id="{5387E550-EB5F-3F4A-9BFA-44D25611C96F}"/>
              </a:ext>
            </a:extLst>
          </p:cNvPr>
          <p:cNvSpPr>
            <a:spLocks noGrp="1"/>
          </p:cNvSpPr>
          <p:nvPr>
            <p:ph type="ftr" sz="quarter" idx="3"/>
          </p:nvPr>
        </p:nvSpPr>
        <p:spPr>
          <a:xfrm>
            <a:off x="2519853" y="6441192"/>
            <a:ext cx="8684173" cy="365125"/>
          </a:xfrm>
          <a:prstGeom prst="rect">
            <a:avLst/>
          </a:prstGeom>
        </p:spPr>
        <p:txBody>
          <a:bodyPr vert="horz" lIns="91440" tIns="45720" rIns="91440" bIns="45720" rtlCol="0" anchor="ctr"/>
          <a:lstStyle>
            <a:lvl1pPr algn="l">
              <a:defRPr sz="1400" b="1">
                <a:solidFill>
                  <a:schemeClr val="bg1"/>
                </a:solidFill>
              </a:defRPr>
            </a:lvl1pPr>
          </a:lstStyle>
          <a:p>
            <a:r>
              <a:rPr lang="en-US" b="0" dirty="0"/>
              <a:t>View</a:t>
            </a:r>
            <a:r>
              <a:rPr lang="en-US" dirty="0"/>
              <a:t> &gt;&gt; Header and Footer &gt;&gt; Add Unit Name</a:t>
            </a:r>
          </a:p>
        </p:txBody>
      </p:sp>
    </p:spTree>
    <p:extLst>
      <p:ext uri="{BB962C8B-B14F-4D97-AF65-F5344CB8AC3E}">
        <p14:creationId xmlns:p14="http://schemas.microsoft.com/office/powerpoint/2010/main" val="1710712687"/>
      </p:ext>
    </p:extLst>
  </p:cSld>
  <p:clrMapOvr>
    <a:masterClrMapping/>
  </p:clrMapOvr>
  <p:extLst>
    <p:ext uri="{DCECCB84-F9BA-43D5-87BE-67443E8EF086}">
      <p15:sldGuideLst xmlns:p15="http://schemas.microsoft.com/office/powerpoint/2012/main">
        <p15:guide id="1" orient="horz" pos="2400" userDrawn="1">
          <p15:clr>
            <a:srgbClr val="FBAE40"/>
          </p15:clr>
        </p15:guide>
        <p15:guide id="2" pos="598">
          <p15:clr>
            <a:srgbClr val="FBAE40"/>
          </p15:clr>
        </p15:guide>
        <p15:guide id="3" pos="7080">
          <p15:clr>
            <a:srgbClr val="FBAE40"/>
          </p15:clr>
        </p15:guide>
        <p15:guide id="4" pos="3840">
          <p15:clr>
            <a:srgbClr val="FBAE40"/>
          </p15:clr>
        </p15:guide>
        <p15:guide id="5" orient="horz" pos="1054" userDrawn="1">
          <p15:clr>
            <a:srgbClr val="FBAE40"/>
          </p15:clr>
        </p15:guide>
        <p15:guide id="6" orient="horz" pos="3744" userDrawn="1">
          <p15:clr>
            <a:srgbClr val="FBAE40"/>
          </p15:clr>
        </p15:guide>
        <p15:guide id="7" orient="horz" pos="697"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Solid Go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BAE84-700B-054E-8730-2262E5327E60}"/>
              </a:ext>
            </a:extLst>
          </p:cNvPr>
          <p:cNvSpPr>
            <a:spLocks noGrp="1"/>
          </p:cNvSpPr>
          <p:nvPr>
            <p:ph type="ctrTitle" hasCustomPrompt="1"/>
          </p:nvPr>
        </p:nvSpPr>
        <p:spPr>
          <a:xfrm>
            <a:off x="974725" y="2677626"/>
            <a:ext cx="9144000" cy="1843238"/>
          </a:xfrm>
        </p:spPr>
        <p:txBody>
          <a:bodyPr lIns="0" tIns="0" rIns="0" bIns="0" anchor="t" anchorCtr="0">
            <a:normAutofit/>
          </a:bodyPr>
          <a:lstStyle>
            <a:lvl1pPr algn="l">
              <a:defRPr sz="6000" b="1">
                <a:solidFill>
                  <a:schemeClr val="tx1"/>
                </a:solidFill>
                <a:latin typeface="Roboto" panose="02000000000000000000" pitchFamily="2" charset="0"/>
                <a:ea typeface="Roboto" panose="02000000000000000000" pitchFamily="2" charset="0"/>
                <a:cs typeface="Arial" panose="020B0604020202020204" pitchFamily="34" charset="0"/>
              </a:defRPr>
            </a:lvl1pPr>
          </a:lstStyle>
          <a:p>
            <a:r>
              <a:rPr lang="en-US" dirty="0"/>
              <a:t>Presentation Title Goes Right Here</a:t>
            </a:r>
          </a:p>
        </p:txBody>
      </p:sp>
      <p:cxnSp>
        <p:nvCxnSpPr>
          <p:cNvPr id="8" name="Straight Connector 7">
            <a:extLst>
              <a:ext uri="{FF2B5EF4-FFF2-40B4-BE49-F238E27FC236}">
                <a16:creationId xmlns:a16="http://schemas.microsoft.com/office/drawing/2014/main" id="{C4E1A789-3A04-9240-BCEC-3DACF2B52870}"/>
              </a:ext>
            </a:extLst>
          </p:cNvPr>
          <p:cNvCxnSpPr>
            <a:cxnSpLocks/>
          </p:cNvCxnSpPr>
          <p:nvPr userDrawn="1"/>
        </p:nvCxnSpPr>
        <p:spPr>
          <a:xfrm>
            <a:off x="974126" y="2339665"/>
            <a:ext cx="768531" cy="0"/>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ubtitle 2">
            <a:extLst>
              <a:ext uri="{FF2B5EF4-FFF2-40B4-BE49-F238E27FC236}">
                <a16:creationId xmlns:a16="http://schemas.microsoft.com/office/drawing/2014/main" id="{7055E247-542B-D541-8F36-DBA97343BC92}"/>
              </a:ext>
            </a:extLst>
          </p:cNvPr>
          <p:cNvSpPr>
            <a:spLocks noGrp="1"/>
          </p:cNvSpPr>
          <p:nvPr>
            <p:ph type="subTitle" idx="1" hasCustomPrompt="1"/>
          </p:nvPr>
        </p:nvSpPr>
        <p:spPr>
          <a:xfrm>
            <a:off x="974725" y="4709626"/>
            <a:ext cx="9144000" cy="407460"/>
          </a:xfrm>
        </p:spPr>
        <p:txBody>
          <a:bodyPr lIns="0" tIns="0" rIns="0" bIns="0"/>
          <a:lstStyle>
            <a:lvl1pPr marL="0" indent="0" algn="l">
              <a:buNone/>
              <a:defRPr sz="2400" b="1">
                <a:solidFill>
                  <a:schemeClr val="tx1"/>
                </a:solidFill>
                <a:latin typeface="Roboto" panose="02000000000000000000" pitchFamily="2" charset="0"/>
                <a:ea typeface="Roboto"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sp>
        <p:nvSpPr>
          <p:cNvPr id="6" name="Text Placeholder 15">
            <a:extLst>
              <a:ext uri="{FF2B5EF4-FFF2-40B4-BE49-F238E27FC236}">
                <a16:creationId xmlns:a16="http://schemas.microsoft.com/office/drawing/2014/main" id="{2BBC7A98-1B1E-8545-AABD-0F79723A230C}"/>
              </a:ext>
            </a:extLst>
          </p:cNvPr>
          <p:cNvSpPr>
            <a:spLocks noGrp="1"/>
          </p:cNvSpPr>
          <p:nvPr>
            <p:ph type="body" sz="quarter" idx="10" hasCustomPrompt="1"/>
          </p:nvPr>
        </p:nvSpPr>
        <p:spPr>
          <a:xfrm>
            <a:off x="974725" y="5087150"/>
            <a:ext cx="9144000" cy="463108"/>
          </a:xfrm>
        </p:spPr>
        <p:txBody>
          <a:bodyPr lIns="0" tIns="0" rIns="0" bIns="0">
            <a:normAutofit/>
          </a:bodyPr>
          <a:lstStyle>
            <a:lvl1pPr marL="0" indent="0">
              <a:buNone/>
              <a:defRPr sz="2400">
                <a:solidFill>
                  <a:schemeClr val="tx1"/>
                </a:solidFill>
                <a:latin typeface="Roboto" panose="02000000000000000000" pitchFamily="2" charset="0"/>
                <a:ea typeface="Roboto" panose="02000000000000000000"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Month XX, 2020</a:t>
            </a:r>
          </a:p>
        </p:txBody>
      </p:sp>
      <p:sp>
        <p:nvSpPr>
          <p:cNvPr id="7" name="Footer Placeholder 4">
            <a:extLst>
              <a:ext uri="{FF2B5EF4-FFF2-40B4-BE49-F238E27FC236}">
                <a16:creationId xmlns:a16="http://schemas.microsoft.com/office/drawing/2014/main" id="{AA810B86-CAB7-EA43-BC2F-6E66762DC8D3}"/>
              </a:ext>
            </a:extLst>
          </p:cNvPr>
          <p:cNvSpPr>
            <a:spLocks noGrp="1"/>
          </p:cNvSpPr>
          <p:nvPr>
            <p:ph type="ftr" sz="quarter" idx="3"/>
          </p:nvPr>
        </p:nvSpPr>
        <p:spPr>
          <a:xfrm>
            <a:off x="952500" y="1774216"/>
            <a:ext cx="9166225" cy="365125"/>
          </a:xfrm>
          <a:prstGeom prst="rect">
            <a:avLst/>
          </a:prstGeom>
          <a:noFill/>
        </p:spPr>
        <p:txBody>
          <a:bodyPr vert="horz" lIns="0" tIns="0" rIns="0" bIns="0" rtlCol="0" anchor="ctr"/>
          <a:lstStyle>
            <a:lvl1pPr algn="l">
              <a:defRPr sz="2200" b="0">
                <a:solidFill>
                  <a:schemeClr val="tx1"/>
                </a:solidFill>
                <a:latin typeface="Roboto" panose="02000000000000000000" pitchFamily="2" charset="0"/>
                <a:ea typeface="Roboto" panose="02000000000000000000" pitchFamily="2" charset="0"/>
              </a:defRPr>
            </a:lvl1pPr>
          </a:lstStyle>
          <a:p>
            <a:r>
              <a:rPr lang="en-US" dirty="0"/>
              <a:t>Insert-&gt;Header and Footer-&gt;Type Customizable Name</a:t>
            </a:r>
          </a:p>
        </p:txBody>
      </p:sp>
      <p:pic>
        <p:nvPicPr>
          <p:cNvPr id="10" name="Picture 9">
            <a:extLst>
              <a:ext uri="{FF2B5EF4-FFF2-40B4-BE49-F238E27FC236}">
                <a16:creationId xmlns:a16="http://schemas.microsoft.com/office/drawing/2014/main" id="{4A685527-7A8C-3647-9D96-6D076FA7A7CE}"/>
              </a:ext>
            </a:extLst>
          </p:cNvPr>
          <p:cNvPicPr>
            <a:picLocks noChangeAspect="1"/>
          </p:cNvPicPr>
          <p:nvPr userDrawn="1"/>
        </p:nvPicPr>
        <p:blipFill>
          <a:blip r:embed="rId2"/>
          <a:srcRect/>
          <a:stretch/>
        </p:blipFill>
        <p:spPr>
          <a:xfrm>
            <a:off x="8628383" y="0"/>
            <a:ext cx="2687038" cy="1279542"/>
          </a:xfrm>
          <a:prstGeom prst="rect">
            <a:avLst/>
          </a:prstGeom>
        </p:spPr>
      </p:pic>
    </p:spTree>
    <p:extLst>
      <p:ext uri="{BB962C8B-B14F-4D97-AF65-F5344CB8AC3E}">
        <p14:creationId xmlns:p14="http://schemas.microsoft.com/office/powerpoint/2010/main" val="1297889237"/>
      </p:ext>
    </p:extLst>
  </p:cSld>
  <p:clrMapOvr>
    <a:masterClrMapping/>
  </p:clrMapOvr>
  <p:extLst>
    <p:ext uri="{DCECCB84-F9BA-43D5-87BE-67443E8EF086}">
      <p15:sldGuideLst xmlns:p15="http://schemas.microsoft.com/office/powerpoint/2012/main">
        <p15:guide id="1" orient="horz" pos="2160">
          <p15:clr>
            <a:srgbClr val="FBAE40"/>
          </p15:clr>
        </p15:guide>
        <p15:guide id="2" pos="60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Column Icon Layout">
    <p:spTree>
      <p:nvGrpSpPr>
        <p:cNvPr id="1" name=""/>
        <p:cNvGrpSpPr/>
        <p:nvPr/>
      </p:nvGrpSpPr>
      <p:grpSpPr>
        <a:xfrm>
          <a:off x="0" y="0"/>
          <a:ext cx="0" cy="0"/>
          <a:chOff x="0" y="0"/>
          <a:chExt cx="0" cy="0"/>
        </a:xfrm>
      </p:grpSpPr>
      <p:sp>
        <p:nvSpPr>
          <p:cNvPr id="23" name="Title 1">
            <a:extLst>
              <a:ext uri="{FF2B5EF4-FFF2-40B4-BE49-F238E27FC236}">
                <a16:creationId xmlns:a16="http://schemas.microsoft.com/office/drawing/2014/main" id="{7C3D46F0-0006-469D-9C96-A2B5BF708743}"/>
              </a:ext>
            </a:extLst>
          </p:cNvPr>
          <p:cNvSpPr>
            <a:spLocks noGrp="1"/>
          </p:cNvSpPr>
          <p:nvPr>
            <p:ph type="title"/>
          </p:nvPr>
        </p:nvSpPr>
        <p:spPr>
          <a:xfrm>
            <a:off x="952499" y="526777"/>
            <a:ext cx="10287001" cy="869089"/>
          </a:xfrm>
        </p:spPr>
        <p:txBody>
          <a:bodyPr lIns="0" tIns="0" rIns="0" bIns="0"/>
          <a:lstStyle>
            <a:lvl1pPr>
              <a:defRPr>
                <a:latin typeface="Roboto" panose="02000000000000000000" pitchFamily="2" charset="0"/>
                <a:ea typeface="Roboto" panose="02000000000000000000" pitchFamily="2"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7D57D41-E534-4387-8837-F27E5C2408BD}"/>
              </a:ext>
            </a:extLst>
          </p:cNvPr>
          <p:cNvCxnSpPr>
            <a:cxnSpLocks/>
          </p:cNvCxnSpPr>
          <p:nvPr userDrawn="1"/>
        </p:nvCxnSpPr>
        <p:spPr>
          <a:xfrm>
            <a:off x="952498" y="1363362"/>
            <a:ext cx="768531" cy="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E7A2738-1D29-40DE-AACF-F60CD708E892}"/>
              </a:ext>
            </a:extLst>
          </p:cNvPr>
          <p:cNvCxnSpPr/>
          <p:nvPr userDrawn="1"/>
        </p:nvCxnSpPr>
        <p:spPr>
          <a:xfrm>
            <a:off x="2535870" y="2921860"/>
            <a:ext cx="7111014"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D1ADFA24-184F-46B9-B1D0-3FBB044F3673}"/>
              </a:ext>
            </a:extLst>
          </p:cNvPr>
          <p:cNvSpPr/>
          <p:nvPr userDrawn="1"/>
        </p:nvSpPr>
        <p:spPr>
          <a:xfrm>
            <a:off x="1664749" y="2050739"/>
            <a:ext cx="1742242" cy="1742242"/>
          </a:xfrm>
          <a:prstGeom prst="ellipse">
            <a:avLst/>
          </a:prstGeom>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Picture Placeholder 3">
            <a:extLst>
              <a:ext uri="{FF2B5EF4-FFF2-40B4-BE49-F238E27FC236}">
                <a16:creationId xmlns:a16="http://schemas.microsoft.com/office/drawing/2014/main" id="{DC306F30-B3C1-E74C-B18C-7075DB0761DE}"/>
              </a:ext>
            </a:extLst>
          </p:cNvPr>
          <p:cNvSpPr>
            <a:spLocks noGrp="1"/>
          </p:cNvSpPr>
          <p:nvPr>
            <p:ph type="pic" sz="quarter" idx="21"/>
          </p:nvPr>
        </p:nvSpPr>
        <p:spPr>
          <a:xfrm>
            <a:off x="1953910" y="2337468"/>
            <a:ext cx="1182412" cy="1222625"/>
          </a:xfrm>
        </p:spPr>
        <p:txBody>
          <a:bodyPr/>
          <a:lstStyle>
            <a:lvl1pPr>
              <a:buNone/>
              <a:defRPr/>
            </a:lvl1pPr>
          </a:lstStyle>
          <a:p>
            <a:r>
              <a:rPr lang="en-US"/>
              <a:t>Click icon to add picture</a:t>
            </a:r>
            <a:endParaRPr lang="en-US" dirty="0"/>
          </a:p>
        </p:txBody>
      </p:sp>
      <p:sp>
        <p:nvSpPr>
          <p:cNvPr id="5" name="Content Placeholder 2">
            <a:extLst>
              <a:ext uri="{FF2B5EF4-FFF2-40B4-BE49-F238E27FC236}">
                <a16:creationId xmlns:a16="http://schemas.microsoft.com/office/drawing/2014/main" id="{94F85108-BDC9-43A2-BEF1-240E666F4E03}"/>
              </a:ext>
            </a:extLst>
          </p:cNvPr>
          <p:cNvSpPr>
            <a:spLocks noGrp="1"/>
          </p:cNvSpPr>
          <p:nvPr>
            <p:ph idx="1" hasCustomPrompt="1"/>
          </p:nvPr>
        </p:nvSpPr>
        <p:spPr>
          <a:xfrm>
            <a:off x="952500" y="4078664"/>
            <a:ext cx="3166740" cy="754602"/>
          </a:xfrm>
        </p:spPr>
        <p:txBody>
          <a:bodyPr lIns="0" tIns="0" rIns="0" bIns="0">
            <a:normAutofit/>
          </a:bodyPr>
          <a:lstStyle>
            <a:lvl1pPr marL="0" indent="0" algn="ctr">
              <a:buSzPct val="95000"/>
              <a:buFont typeface="Arial" panose="020B0604020202020204" pitchFamily="34" charset="0"/>
              <a:buNone/>
              <a:defRPr sz="24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a:t>
            </a:r>
            <a:br>
              <a:rPr lang="en-US" dirty="0"/>
            </a:br>
            <a:r>
              <a:rPr lang="en-US" dirty="0"/>
              <a:t>item or step 1</a:t>
            </a:r>
          </a:p>
        </p:txBody>
      </p:sp>
      <p:sp>
        <p:nvSpPr>
          <p:cNvPr id="19" name="Oval 18">
            <a:extLst>
              <a:ext uri="{FF2B5EF4-FFF2-40B4-BE49-F238E27FC236}">
                <a16:creationId xmlns:a16="http://schemas.microsoft.com/office/drawing/2014/main" id="{3FF9D861-0550-4AC8-BB96-094DAF60B7F4}"/>
              </a:ext>
            </a:extLst>
          </p:cNvPr>
          <p:cNvSpPr/>
          <p:nvPr userDrawn="1"/>
        </p:nvSpPr>
        <p:spPr>
          <a:xfrm>
            <a:off x="5231950" y="2050741"/>
            <a:ext cx="1742242" cy="1742242"/>
          </a:xfrm>
          <a:prstGeom prst="ellipse">
            <a:avLst/>
          </a:prstGeom>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Picture Placeholder 3">
            <a:extLst>
              <a:ext uri="{FF2B5EF4-FFF2-40B4-BE49-F238E27FC236}">
                <a16:creationId xmlns:a16="http://schemas.microsoft.com/office/drawing/2014/main" id="{4382C3D7-6E45-864C-A5B5-39762336A484}"/>
              </a:ext>
            </a:extLst>
          </p:cNvPr>
          <p:cNvSpPr>
            <a:spLocks noGrp="1"/>
          </p:cNvSpPr>
          <p:nvPr>
            <p:ph type="pic" sz="quarter" idx="22"/>
          </p:nvPr>
        </p:nvSpPr>
        <p:spPr>
          <a:xfrm>
            <a:off x="5500171" y="2310547"/>
            <a:ext cx="1182412" cy="1222625"/>
          </a:xfrm>
        </p:spPr>
        <p:txBody>
          <a:bodyPr/>
          <a:lstStyle>
            <a:lvl1pPr>
              <a:buNone/>
              <a:defRPr/>
            </a:lvl1pPr>
          </a:lstStyle>
          <a:p>
            <a:r>
              <a:rPr lang="en-US"/>
              <a:t>Click icon to add picture</a:t>
            </a:r>
            <a:endParaRPr lang="en-US" dirty="0"/>
          </a:p>
        </p:txBody>
      </p:sp>
      <p:sp>
        <p:nvSpPr>
          <p:cNvPr id="15" name="Content Placeholder 2">
            <a:extLst>
              <a:ext uri="{FF2B5EF4-FFF2-40B4-BE49-F238E27FC236}">
                <a16:creationId xmlns:a16="http://schemas.microsoft.com/office/drawing/2014/main" id="{700A296A-0A06-4FFB-B935-517187294F6B}"/>
              </a:ext>
            </a:extLst>
          </p:cNvPr>
          <p:cNvSpPr>
            <a:spLocks noGrp="1"/>
          </p:cNvSpPr>
          <p:nvPr>
            <p:ph idx="11" hasCustomPrompt="1"/>
          </p:nvPr>
        </p:nvSpPr>
        <p:spPr>
          <a:xfrm>
            <a:off x="4616385" y="4078664"/>
            <a:ext cx="2973372" cy="754602"/>
          </a:xfrm>
        </p:spPr>
        <p:txBody>
          <a:bodyPr lIns="0" tIns="0" rIns="0" bIns="0">
            <a:normAutofit/>
          </a:bodyPr>
          <a:lstStyle>
            <a:lvl1pPr marL="0" indent="0" algn="ctr">
              <a:buSzPct val="95000"/>
              <a:buFont typeface="Arial" panose="020B0604020202020204" pitchFamily="34" charset="0"/>
              <a:buNone/>
              <a:defRPr sz="24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a:t>
            </a:r>
            <a:br>
              <a:rPr lang="en-US" dirty="0"/>
            </a:br>
            <a:r>
              <a:rPr lang="en-US" dirty="0"/>
              <a:t>item or step 2</a:t>
            </a:r>
          </a:p>
        </p:txBody>
      </p:sp>
      <p:sp>
        <p:nvSpPr>
          <p:cNvPr id="20" name="Oval 19">
            <a:extLst>
              <a:ext uri="{FF2B5EF4-FFF2-40B4-BE49-F238E27FC236}">
                <a16:creationId xmlns:a16="http://schemas.microsoft.com/office/drawing/2014/main" id="{D101DA23-83F7-4662-BC02-2666717C53B4}"/>
              </a:ext>
            </a:extLst>
          </p:cNvPr>
          <p:cNvSpPr/>
          <p:nvPr userDrawn="1"/>
        </p:nvSpPr>
        <p:spPr>
          <a:xfrm>
            <a:off x="8775763" y="2050741"/>
            <a:ext cx="1742242" cy="1742242"/>
          </a:xfrm>
          <a:prstGeom prst="ellipse">
            <a:avLst/>
          </a:prstGeom>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Picture Placeholder 3">
            <a:extLst>
              <a:ext uri="{FF2B5EF4-FFF2-40B4-BE49-F238E27FC236}">
                <a16:creationId xmlns:a16="http://schemas.microsoft.com/office/drawing/2014/main" id="{6E1CEA20-24A4-8C45-B5A6-CE111F714FEF}"/>
              </a:ext>
            </a:extLst>
          </p:cNvPr>
          <p:cNvSpPr>
            <a:spLocks noGrp="1"/>
          </p:cNvSpPr>
          <p:nvPr>
            <p:ph type="pic" sz="quarter" idx="23"/>
          </p:nvPr>
        </p:nvSpPr>
        <p:spPr>
          <a:xfrm>
            <a:off x="9046432" y="2299135"/>
            <a:ext cx="1182412" cy="1222625"/>
          </a:xfrm>
        </p:spPr>
        <p:txBody>
          <a:bodyPr/>
          <a:lstStyle>
            <a:lvl1pPr>
              <a:buNone/>
              <a:defRPr/>
            </a:lvl1pPr>
          </a:lstStyle>
          <a:p>
            <a:r>
              <a:rPr lang="en-US"/>
              <a:t>Click icon to add picture</a:t>
            </a:r>
            <a:endParaRPr lang="en-US" dirty="0"/>
          </a:p>
        </p:txBody>
      </p:sp>
      <p:sp>
        <p:nvSpPr>
          <p:cNvPr id="17" name="Content Placeholder 2">
            <a:extLst>
              <a:ext uri="{FF2B5EF4-FFF2-40B4-BE49-F238E27FC236}">
                <a16:creationId xmlns:a16="http://schemas.microsoft.com/office/drawing/2014/main" id="{D4DB30FF-E82C-424F-A06C-EFC3CFC45E36}"/>
              </a:ext>
            </a:extLst>
          </p:cNvPr>
          <p:cNvSpPr>
            <a:spLocks noGrp="1"/>
          </p:cNvSpPr>
          <p:nvPr>
            <p:ph idx="13" hasCustomPrompt="1"/>
          </p:nvPr>
        </p:nvSpPr>
        <p:spPr>
          <a:xfrm>
            <a:off x="8063514" y="4078663"/>
            <a:ext cx="3166740" cy="754602"/>
          </a:xfrm>
        </p:spPr>
        <p:txBody>
          <a:bodyPr lIns="0" tIns="0" rIns="0" bIns="0">
            <a:normAutofit/>
          </a:bodyPr>
          <a:lstStyle>
            <a:lvl1pPr marL="0" indent="0" algn="ctr">
              <a:buSzPct val="95000"/>
              <a:buFont typeface="Arial" panose="020B0604020202020204" pitchFamily="34" charset="0"/>
              <a:buNone/>
              <a:defRPr sz="24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a:t>
            </a:r>
            <a:br>
              <a:rPr lang="en-US" dirty="0"/>
            </a:br>
            <a:r>
              <a:rPr lang="en-US" dirty="0"/>
              <a:t>item or step 1</a:t>
            </a:r>
          </a:p>
        </p:txBody>
      </p:sp>
      <p:sp>
        <p:nvSpPr>
          <p:cNvPr id="18" name="Rectangle 17">
            <a:extLst>
              <a:ext uri="{FF2B5EF4-FFF2-40B4-BE49-F238E27FC236}">
                <a16:creationId xmlns:a16="http://schemas.microsoft.com/office/drawing/2014/main" id="{C6F1B24E-B6B2-2D4F-8CE9-C10E33FBF4C2}"/>
              </a:ext>
            </a:extLst>
          </p:cNvPr>
          <p:cNvSpPr/>
          <p:nvPr userDrawn="1"/>
        </p:nvSpPr>
        <p:spPr>
          <a:xfrm>
            <a:off x="0" y="6389511"/>
            <a:ext cx="12192000" cy="468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endParaRPr>
          </a:p>
        </p:txBody>
      </p:sp>
      <p:pic>
        <p:nvPicPr>
          <p:cNvPr id="22" name="Picture 21" descr="The University of Iowa">
            <a:extLst>
              <a:ext uri="{FF2B5EF4-FFF2-40B4-BE49-F238E27FC236}">
                <a16:creationId xmlns:a16="http://schemas.microsoft.com/office/drawing/2014/main" id="{9C14D290-718E-D94D-BEC3-A2B3F3F54CAF}"/>
              </a:ext>
            </a:extLst>
          </p:cNvPr>
          <p:cNvPicPr>
            <a:picLocks noChangeAspect="1"/>
          </p:cNvPicPr>
          <p:nvPr userDrawn="1"/>
        </p:nvPicPr>
        <p:blipFill>
          <a:blip r:embed="rId2"/>
          <a:stretch>
            <a:fillRect/>
          </a:stretch>
        </p:blipFill>
        <p:spPr>
          <a:xfrm>
            <a:off x="838200" y="6131555"/>
            <a:ext cx="1545021" cy="733885"/>
          </a:xfrm>
          <a:prstGeom prst="rect">
            <a:avLst/>
          </a:prstGeom>
        </p:spPr>
      </p:pic>
      <p:sp>
        <p:nvSpPr>
          <p:cNvPr id="21" name="Footer Placeholder 4">
            <a:extLst>
              <a:ext uri="{FF2B5EF4-FFF2-40B4-BE49-F238E27FC236}">
                <a16:creationId xmlns:a16="http://schemas.microsoft.com/office/drawing/2014/main" id="{5387E550-EB5F-3F4A-9BFA-44D25611C96F}"/>
              </a:ext>
            </a:extLst>
          </p:cNvPr>
          <p:cNvSpPr>
            <a:spLocks noGrp="1"/>
          </p:cNvSpPr>
          <p:nvPr>
            <p:ph type="ftr" sz="quarter" idx="3"/>
          </p:nvPr>
        </p:nvSpPr>
        <p:spPr>
          <a:xfrm>
            <a:off x="2519853" y="6441192"/>
            <a:ext cx="8684173" cy="365125"/>
          </a:xfrm>
          <a:prstGeom prst="rect">
            <a:avLst/>
          </a:prstGeom>
        </p:spPr>
        <p:txBody>
          <a:bodyPr vert="horz" lIns="91440" tIns="45720" rIns="91440" bIns="45720" rtlCol="0" anchor="ctr"/>
          <a:lstStyle>
            <a:lvl1pPr algn="l">
              <a:defRPr sz="1400" b="1">
                <a:solidFill>
                  <a:schemeClr val="bg1"/>
                </a:solidFill>
              </a:defRPr>
            </a:lvl1pPr>
          </a:lstStyle>
          <a:p>
            <a:r>
              <a:rPr lang="en-US" dirty="0"/>
              <a:t>View &gt;&gt; Header and Footer &gt;&gt; Add Unit Name</a:t>
            </a:r>
          </a:p>
        </p:txBody>
      </p:sp>
    </p:spTree>
    <p:extLst>
      <p:ext uri="{BB962C8B-B14F-4D97-AF65-F5344CB8AC3E}">
        <p14:creationId xmlns:p14="http://schemas.microsoft.com/office/powerpoint/2010/main" val="733951917"/>
      </p:ext>
    </p:extLst>
  </p:cSld>
  <p:clrMapOvr>
    <a:masterClrMapping/>
  </p:clrMapOvr>
  <p:extLst>
    <p:ext uri="{DCECCB84-F9BA-43D5-87BE-67443E8EF086}">
      <p15:sldGuideLst xmlns:p15="http://schemas.microsoft.com/office/powerpoint/2012/main">
        <p15:guide id="1" orient="horz" pos="2400" userDrawn="1">
          <p15:clr>
            <a:srgbClr val="FBAE40"/>
          </p15:clr>
        </p15:guide>
        <p15:guide id="2" pos="598">
          <p15:clr>
            <a:srgbClr val="FBAE40"/>
          </p15:clr>
        </p15:guide>
        <p15:guide id="3" pos="7080">
          <p15:clr>
            <a:srgbClr val="FBAE40"/>
          </p15:clr>
        </p15:guide>
        <p15:guide id="4" pos="3840">
          <p15:clr>
            <a:srgbClr val="FBAE40"/>
          </p15:clr>
        </p15:guide>
        <p15:guide id="5" orient="horz" pos="1054" userDrawn="1">
          <p15:clr>
            <a:srgbClr val="FBAE40"/>
          </p15:clr>
        </p15:guide>
        <p15:guide id="6" orient="horz" pos="3744" userDrawn="1">
          <p15:clr>
            <a:srgbClr val="FBAE40"/>
          </p15:clr>
        </p15:guide>
        <p15:guide id="7" orient="horz" pos="697"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Column Icon Layout">
    <p:spTree>
      <p:nvGrpSpPr>
        <p:cNvPr id="1" name=""/>
        <p:cNvGrpSpPr/>
        <p:nvPr/>
      </p:nvGrpSpPr>
      <p:grpSpPr>
        <a:xfrm>
          <a:off x="0" y="0"/>
          <a:ext cx="0" cy="0"/>
          <a:chOff x="0" y="0"/>
          <a:chExt cx="0" cy="0"/>
        </a:xfrm>
      </p:grpSpPr>
      <p:sp>
        <p:nvSpPr>
          <p:cNvPr id="23" name="Title 1">
            <a:extLst>
              <a:ext uri="{FF2B5EF4-FFF2-40B4-BE49-F238E27FC236}">
                <a16:creationId xmlns:a16="http://schemas.microsoft.com/office/drawing/2014/main" id="{1B9DD2E6-4011-470E-85A1-9331B2E255C8}"/>
              </a:ext>
            </a:extLst>
          </p:cNvPr>
          <p:cNvSpPr>
            <a:spLocks noGrp="1"/>
          </p:cNvSpPr>
          <p:nvPr>
            <p:ph type="title"/>
          </p:nvPr>
        </p:nvSpPr>
        <p:spPr>
          <a:xfrm>
            <a:off x="952499" y="526777"/>
            <a:ext cx="10287001" cy="869089"/>
          </a:xfrm>
        </p:spPr>
        <p:txBody>
          <a:bodyPr lIns="0" tIns="0" rIns="0" bIns="0"/>
          <a:lstStyle>
            <a:lvl1pPr>
              <a:defRPr>
                <a:latin typeface="Roboto" panose="02000000000000000000" pitchFamily="2" charset="0"/>
                <a:ea typeface="Roboto" panose="02000000000000000000" pitchFamily="2"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7D57D41-E534-4387-8837-F27E5C2408BD}"/>
              </a:ext>
            </a:extLst>
          </p:cNvPr>
          <p:cNvCxnSpPr>
            <a:cxnSpLocks/>
          </p:cNvCxnSpPr>
          <p:nvPr userDrawn="1"/>
        </p:nvCxnSpPr>
        <p:spPr>
          <a:xfrm>
            <a:off x="952498" y="1363362"/>
            <a:ext cx="768531" cy="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D6361F7-376B-4B6B-90CB-982F8C88D3AB}"/>
              </a:ext>
            </a:extLst>
          </p:cNvPr>
          <p:cNvCxnSpPr/>
          <p:nvPr userDrawn="1"/>
        </p:nvCxnSpPr>
        <p:spPr>
          <a:xfrm>
            <a:off x="2535870" y="2921860"/>
            <a:ext cx="7111014"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A7215D4C-D1BA-4B83-8034-F6173B4B3FE7}"/>
              </a:ext>
            </a:extLst>
          </p:cNvPr>
          <p:cNvSpPr/>
          <p:nvPr userDrawn="1"/>
        </p:nvSpPr>
        <p:spPr>
          <a:xfrm>
            <a:off x="1260812" y="2050739"/>
            <a:ext cx="1742242" cy="1742242"/>
          </a:xfrm>
          <a:prstGeom prst="ellipse">
            <a:avLst/>
          </a:prstGeom>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Picture Placeholder 3">
            <a:extLst>
              <a:ext uri="{FF2B5EF4-FFF2-40B4-BE49-F238E27FC236}">
                <a16:creationId xmlns:a16="http://schemas.microsoft.com/office/drawing/2014/main" id="{0A1A4191-73C5-A24C-B85A-D6F8FC572523}"/>
              </a:ext>
            </a:extLst>
          </p:cNvPr>
          <p:cNvSpPr>
            <a:spLocks noGrp="1"/>
          </p:cNvSpPr>
          <p:nvPr>
            <p:ph type="pic" sz="quarter" idx="24"/>
          </p:nvPr>
        </p:nvSpPr>
        <p:spPr>
          <a:xfrm>
            <a:off x="1540727" y="2311683"/>
            <a:ext cx="1182412" cy="1222625"/>
          </a:xfrm>
        </p:spPr>
        <p:txBody>
          <a:bodyPr/>
          <a:lstStyle>
            <a:lvl1pPr>
              <a:buNone/>
              <a:defRPr/>
            </a:lvl1pPr>
          </a:lstStyle>
          <a:p>
            <a:r>
              <a:rPr lang="en-US"/>
              <a:t>Click icon to add picture</a:t>
            </a:r>
            <a:endParaRPr lang="en-US" dirty="0"/>
          </a:p>
        </p:txBody>
      </p:sp>
      <p:sp>
        <p:nvSpPr>
          <p:cNvPr id="24" name="Content Placeholder 2">
            <a:extLst>
              <a:ext uri="{FF2B5EF4-FFF2-40B4-BE49-F238E27FC236}">
                <a16:creationId xmlns:a16="http://schemas.microsoft.com/office/drawing/2014/main" id="{5C06C296-F787-402D-AC65-1E55B4D25C69}"/>
              </a:ext>
            </a:extLst>
          </p:cNvPr>
          <p:cNvSpPr>
            <a:spLocks noGrp="1"/>
          </p:cNvSpPr>
          <p:nvPr>
            <p:ph idx="17" hasCustomPrompt="1"/>
          </p:nvPr>
        </p:nvSpPr>
        <p:spPr>
          <a:xfrm>
            <a:off x="952500" y="4078664"/>
            <a:ext cx="2358866" cy="754602"/>
          </a:xfrm>
        </p:spPr>
        <p:txBody>
          <a:bodyPr lIns="0" tIns="0" rIns="0" bIns="0">
            <a:normAutofit/>
          </a:bodyPr>
          <a:lstStyle>
            <a:lvl1pPr marL="0" indent="0" algn="ctr">
              <a:buSzPct val="95000"/>
              <a:buFont typeface="Arial" panose="020B0604020202020204" pitchFamily="34" charset="0"/>
              <a:buNone/>
              <a:defRPr sz="24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a:t>
            </a:r>
            <a:br>
              <a:rPr lang="en-US" dirty="0"/>
            </a:br>
            <a:r>
              <a:rPr lang="en-US" dirty="0"/>
              <a:t>item or step 1</a:t>
            </a:r>
          </a:p>
        </p:txBody>
      </p:sp>
      <p:sp>
        <p:nvSpPr>
          <p:cNvPr id="27" name="Oval 26">
            <a:extLst>
              <a:ext uri="{FF2B5EF4-FFF2-40B4-BE49-F238E27FC236}">
                <a16:creationId xmlns:a16="http://schemas.microsoft.com/office/drawing/2014/main" id="{AE1934B1-C1CC-42D5-A8D8-639ED39E9A45}"/>
              </a:ext>
            </a:extLst>
          </p:cNvPr>
          <p:cNvSpPr/>
          <p:nvPr userDrawn="1"/>
        </p:nvSpPr>
        <p:spPr>
          <a:xfrm>
            <a:off x="3935830" y="2050739"/>
            <a:ext cx="1742242" cy="1742242"/>
          </a:xfrm>
          <a:prstGeom prst="ellipse">
            <a:avLst/>
          </a:prstGeom>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Picture Placeholder 3">
            <a:extLst>
              <a:ext uri="{FF2B5EF4-FFF2-40B4-BE49-F238E27FC236}">
                <a16:creationId xmlns:a16="http://schemas.microsoft.com/office/drawing/2014/main" id="{D7A0C8CB-AE00-AE4E-8B06-C3CDA2E8A6B0}"/>
              </a:ext>
            </a:extLst>
          </p:cNvPr>
          <p:cNvSpPr>
            <a:spLocks noGrp="1"/>
          </p:cNvSpPr>
          <p:nvPr>
            <p:ph type="pic" sz="quarter" idx="21"/>
          </p:nvPr>
        </p:nvSpPr>
        <p:spPr>
          <a:xfrm>
            <a:off x="4221796" y="2280863"/>
            <a:ext cx="1182412" cy="1222625"/>
          </a:xfrm>
        </p:spPr>
        <p:txBody>
          <a:bodyPr/>
          <a:lstStyle>
            <a:lvl1pPr>
              <a:buNone/>
              <a:defRPr/>
            </a:lvl1pPr>
          </a:lstStyle>
          <a:p>
            <a:r>
              <a:rPr lang="en-US"/>
              <a:t>Click icon to add picture</a:t>
            </a:r>
            <a:endParaRPr lang="en-US" dirty="0"/>
          </a:p>
        </p:txBody>
      </p:sp>
      <p:sp>
        <p:nvSpPr>
          <p:cNvPr id="26" name="Content Placeholder 2">
            <a:extLst>
              <a:ext uri="{FF2B5EF4-FFF2-40B4-BE49-F238E27FC236}">
                <a16:creationId xmlns:a16="http://schemas.microsoft.com/office/drawing/2014/main" id="{8C7F2CE8-9E91-4C86-99AB-686A9C810419}"/>
              </a:ext>
            </a:extLst>
          </p:cNvPr>
          <p:cNvSpPr>
            <a:spLocks noGrp="1"/>
          </p:cNvSpPr>
          <p:nvPr>
            <p:ph idx="18" hasCustomPrompt="1"/>
          </p:nvPr>
        </p:nvSpPr>
        <p:spPr>
          <a:xfrm>
            <a:off x="3627518" y="4078664"/>
            <a:ext cx="2358866" cy="754602"/>
          </a:xfrm>
        </p:spPr>
        <p:txBody>
          <a:bodyPr lIns="0" tIns="0" rIns="0" bIns="0">
            <a:normAutofit/>
          </a:bodyPr>
          <a:lstStyle>
            <a:lvl1pPr marL="0" indent="0" algn="ctr">
              <a:buSzPct val="95000"/>
              <a:buFont typeface="Arial" panose="020B0604020202020204" pitchFamily="34" charset="0"/>
              <a:buNone/>
              <a:defRPr sz="24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a:t>
            </a:r>
            <a:br>
              <a:rPr lang="en-US" dirty="0"/>
            </a:br>
            <a:r>
              <a:rPr lang="en-US" dirty="0"/>
              <a:t>item or step 1</a:t>
            </a:r>
          </a:p>
        </p:txBody>
      </p:sp>
      <p:sp>
        <p:nvSpPr>
          <p:cNvPr id="29" name="Oval 28">
            <a:extLst>
              <a:ext uri="{FF2B5EF4-FFF2-40B4-BE49-F238E27FC236}">
                <a16:creationId xmlns:a16="http://schemas.microsoft.com/office/drawing/2014/main" id="{07542B3E-45A5-4E88-A2C5-758AC86BE4D0}"/>
              </a:ext>
            </a:extLst>
          </p:cNvPr>
          <p:cNvSpPr/>
          <p:nvPr userDrawn="1"/>
        </p:nvSpPr>
        <p:spPr>
          <a:xfrm>
            <a:off x="6513929" y="2050739"/>
            <a:ext cx="1742242" cy="1742242"/>
          </a:xfrm>
          <a:prstGeom prst="ellipse">
            <a:avLst/>
          </a:prstGeom>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Picture Placeholder 3">
            <a:extLst>
              <a:ext uri="{FF2B5EF4-FFF2-40B4-BE49-F238E27FC236}">
                <a16:creationId xmlns:a16="http://schemas.microsoft.com/office/drawing/2014/main" id="{EED777B6-C788-B840-ACC3-FD8949E42ACB}"/>
              </a:ext>
            </a:extLst>
          </p:cNvPr>
          <p:cNvSpPr>
            <a:spLocks noGrp="1"/>
          </p:cNvSpPr>
          <p:nvPr>
            <p:ph type="pic" sz="quarter" idx="22"/>
          </p:nvPr>
        </p:nvSpPr>
        <p:spPr>
          <a:xfrm>
            <a:off x="6793844" y="2309972"/>
            <a:ext cx="1182412" cy="1222625"/>
          </a:xfrm>
        </p:spPr>
        <p:txBody>
          <a:bodyPr/>
          <a:lstStyle>
            <a:lvl1pPr>
              <a:buNone/>
              <a:defRPr/>
            </a:lvl1pPr>
          </a:lstStyle>
          <a:p>
            <a:r>
              <a:rPr lang="en-US"/>
              <a:t>Click icon to add picture</a:t>
            </a:r>
            <a:endParaRPr lang="en-US" dirty="0"/>
          </a:p>
        </p:txBody>
      </p:sp>
      <p:sp>
        <p:nvSpPr>
          <p:cNvPr id="28" name="Content Placeholder 2">
            <a:extLst>
              <a:ext uri="{FF2B5EF4-FFF2-40B4-BE49-F238E27FC236}">
                <a16:creationId xmlns:a16="http://schemas.microsoft.com/office/drawing/2014/main" id="{BC06D7C8-7D2D-4A80-B5B8-174F5056AA0B}"/>
              </a:ext>
            </a:extLst>
          </p:cNvPr>
          <p:cNvSpPr>
            <a:spLocks noGrp="1"/>
          </p:cNvSpPr>
          <p:nvPr>
            <p:ph idx="19" hasCustomPrompt="1"/>
          </p:nvPr>
        </p:nvSpPr>
        <p:spPr>
          <a:xfrm>
            <a:off x="6205617" y="4078664"/>
            <a:ext cx="2358866" cy="754602"/>
          </a:xfrm>
        </p:spPr>
        <p:txBody>
          <a:bodyPr lIns="0" tIns="0" rIns="0" bIns="0">
            <a:normAutofit/>
          </a:bodyPr>
          <a:lstStyle>
            <a:lvl1pPr marL="0" indent="0" algn="ctr">
              <a:buSzPct val="95000"/>
              <a:buFont typeface="Arial" panose="020B0604020202020204" pitchFamily="34" charset="0"/>
              <a:buNone/>
              <a:defRPr sz="24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a:t>
            </a:r>
            <a:br>
              <a:rPr lang="en-US" dirty="0"/>
            </a:br>
            <a:r>
              <a:rPr lang="en-US" dirty="0"/>
              <a:t>item or step 1</a:t>
            </a:r>
          </a:p>
        </p:txBody>
      </p:sp>
      <p:sp>
        <p:nvSpPr>
          <p:cNvPr id="31" name="Oval 30">
            <a:extLst>
              <a:ext uri="{FF2B5EF4-FFF2-40B4-BE49-F238E27FC236}">
                <a16:creationId xmlns:a16="http://schemas.microsoft.com/office/drawing/2014/main" id="{924B0597-6276-471F-96FD-FDE08D64C524}"/>
              </a:ext>
            </a:extLst>
          </p:cNvPr>
          <p:cNvSpPr/>
          <p:nvPr userDrawn="1"/>
        </p:nvSpPr>
        <p:spPr>
          <a:xfrm>
            <a:off x="9188946" y="2045132"/>
            <a:ext cx="1742242" cy="1742242"/>
          </a:xfrm>
          <a:prstGeom prst="ellipse">
            <a:avLst/>
          </a:prstGeom>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Picture Placeholder 3">
            <a:extLst>
              <a:ext uri="{FF2B5EF4-FFF2-40B4-BE49-F238E27FC236}">
                <a16:creationId xmlns:a16="http://schemas.microsoft.com/office/drawing/2014/main" id="{04C4E3A7-AB8A-6243-BBFD-8A433C78470B}"/>
              </a:ext>
            </a:extLst>
          </p:cNvPr>
          <p:cNvSpPr>
            <a:spLocks noGrp="1"/>
          </p:cNvSpPr>
          <p:nvPr>
            <p:ph type="pic" sz="quarter" idx="23"/>
          </p:nvPr>
        </p:nvSpPr>
        <p:spPr>
          <a:xfrm>
            <a:off x="9473607" y="2311684"/>
            <a:ext cx="1182412" cy="1222625"/>
          </a:xfrm>
        </p:spPr>
        <p:txBody>
          <a:bodyPr/>
          <a:lstStyle>
            <a:lvl1pPr>
              <a:buNone/>
              <a:defRPr/>
            </a:lvl1pPr>
          </a:lstStyle>
          <a:p>
            <a:r>
              <a:rPr lang="en-US"/>
              <a:t>Click icon to add picture</a:t>
            </a:r>
            <a:endParaRPr lang="en-US" dirty="0"/>
          </a:p>
        </p:txBody>
      </p:sp>
      <p:sp>
        <p:nvSpPr>
          <p:cNvPr id="30" name="Content Placeholder 2">
            <a:extLst>
              <a:ext uri="{FF2B5EF4-FFF2-40B4-BE49-F238E27FC236}">
                <a16:creationId xmlns:a16="http://schemas.microsoft.com/office/drawing/2014/main" id="{8FC2F9F8-450A-4433-BAFC-DCD0001FAF1D}"/>
              </a:ext>
            </a:extLst>
          </p:cNvPr>
          <p:cNvSpPr>
            <a:spLocks noGrp="1"/>
          </p:cNvSpPr>
          <p:nvPr>
            <p:ph idx="20" hasCustomPrompt="1"/>
          </p:nvPr>
        </p:nvSpPr>
        <p:spPr>
          <a:xfrm>
            <a:off x="8880634" y="4073057"/>
            <a:ext cx="2358866" cy="754602"/>
          </a:xfrm>
        </p:spPr>
        <p:txBody>
          <a:bodyPr lIns="0" tIns="0" rIns="0" bIns="0">
            <a:normAutofit/>
          </a:bodyPr>
          <a:lstStyle>
            <a:lvl1pPr marL="0" indent="0" algn="ctr">
              <a:buSzPct val="95000"/>
              <a:buFont typeface="Arial" panose="020B0604020202020204" pitchFamily="34" charset="0"/>
              <a:buNone/>
              <a:defRPr sz="24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a:t>
            </a:r>
            <a:br>
              <a:rPr lang="en-US" dirty="0"/>
            </a:br>
            <a:r>
              <a:rPr lang="en-US" dirty="0"/>
              <a:t>item or step 1</a:t>
            </a:r>
          </a:p>
        </p:txBody>
      </p:sp>
      <p:sp>
        <p:nvSpPr>
          <p:cNvPr id="16" name="Rectangle 15">
            <a:extLst>
              <a:ext uri="{FF2B5EF4-FFF2-40B4-BE49-F238E27FC236}">
                <a16:creationId xmlns:a16="http://schemas.microsoft.com/office/drawing/2014/main" id="{D4578BB7-B3A6-0D4A-A743-C8950F9817AE}"/>
              </a:ext>
            </a:extLst>
          </p:cNvPr>
          <p:cNvSpPr/>
          <p:nvPr userDrawn="1"/>
        </p:nvSpPr>
        <p:spPr>
          <a:xfrm>
            <a:off x="0" y="6389511"/>
            <a:ext cx="12192000" cy="468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endParaRPr>
          </a:p>
        </p:txBody>
      </p:sp>
      <p:pic>
        <p:nvPicPr>
          <p:cNvPr id="20" name="Picture 19" descr="The University of Iowa">
            <a:extLst>
              <a:ext uri="{FF2B5EF4-FFF2-40B4-BE49-F238E27FC236}">
                <a16:creationId xmlns:a16="http://schemas.microsoft.com/office/drawing/2014/main" id="{6D319038-0896-5540-A405-0F93F52CC9DC}"/>
              </a:ext>
            </a:extLst>
          </p:cNvPr>
          <p:cNvPicPr>
            <a:picLocks noChangeAspect="1"/>
          </p:cNvPicPr>
          <p:nvPr userDrawn="1"/>
        </p:nvPicPr>
        <p:blipFill>
          <a:blip r:embed="rId2"/>
          <a:stretch>
            <a:fillRect/>
          </a:stretch>
        </p:blipFill>
        <p:spPr>
          <a:xfrm>
            <a:off x="838200" y="6131555"/>
            <a:ext cx="1545021" cy="733885"/>
          </a:xfrm>
          <a:prstGeom prst="rect">
            <a:avLst/>
          </a:prstGeom>
        </p:spPr>
      </p:pic>
      <p:sp>
        <p:nvSpPr>
          <p:cNvPr id="19" name="Footer Placeholder 4">
            <a:extLst>
              <a:ext uri="{FF2B5EF4-FFF2-40B4-BE49-F238E27FC236}">
                <a16:creationId xmlns:a16="http://schemas.microsoft.com/office/drawing/2014/main" id="{CF5779A1-5C1A-D949-93A6-EFB401BFC69D}"/>
              </a:ext>
            </a:extLst>
          </p:cNvPr>
          <p:cNvSpPr>
            <a:spLocks noGrp="1"/>
          </p:cNvSpPr>
          <p:nvPr>
            <p:ph type="ftr" sz="quarter" idx="3"/>
          </p:nvPr>
        </p:nvSpPr>
        <p:spPr>
          <a:xfrm>
            <a:off x="2519853" y="6441192"/>
            <a:ext cx="8684173" cy="365125"/>
          </a:xfrm>
          <a:prstGeom prst="rect">
            <a:avLst/>
          </a:prstGeom>
        </p:spPr>
        <p:txBody>
          <a:bodyPr vert="horz" lIns="91440" tIns="45720" rIns="91440" bIns="45720" rtlCol="0" anchor="ctr"/>
          <a:lstStyle>
            <a:lvl1pPr algn="l">
              <a:defRPr sz="1400" b="1">
                <a:solidFill>
                  <a:schemeClr val="bg1"/>
                </a:solidFill>
              </a:defRPr>
            </a:lvl1pPr>
          </a:lstStyle>
          <a:p>
            <a:r>
              <a:rPr lang="en-US" dirty="0"/>
              <a:t>View </a:t>
            </a:r>
            <a:r>
              <a:rPr lang="en-US" b="0" dirty="0"/>
              <a:t>&gt;&gt;</a:t>
            </a:r>
            <a:r>
              <a:rPr lang="en-US" dirty="0"/>
              <a:t> Header and Footer &gt;&gt; Add Unit Name</a:t>
            </a:r>
          </a:p>
        </p:txBody>
      </p:sp>
    </p:spTree>
    <p:extLst>
      <p:ext uri="{BB962C8B-B14F-4D97-AF65-F5344CB8AC3E}">
        <p14:creationId xmlns:p14="http://schemas.microsoft.com/office/powerpoint/2010/main" val="1568389576"/>
      </p:ext>
    </p:extLst>
  </p:cSld>
  <p:clrMapOvr>
    <a:masterClrMapping/>
  </p:clrMapOvr>
  <p:extLst>
    <p:ext uri="{DCECCB84-F9BA-43D5-87BE-67443E8EF086}">
      <p15:sldGuideLst xmlns:p15="http://schemas.microsoft.com/office/powerpoint/2012/main">
        <p15:guide id="1" orient="horz" pos="2400" userDrawn="1">
          <p15:clr>
            <a:srgbClr val="FBAE40"/>
          </p15:clr>
        </p15:guide>
        <p15:guide id="2" pos="598">
          <p15:clr>
            <a:srgbClr val="FBAE40"/>
          </p15:clr>
        </p15:guide>
        <p15:guide id="3" pos="7080">
          <p15:clr>
            <a:srgbClr val="FBAE40"/>
          </p15:clr>
        </p15:guide>
        <p15:guide id="4" pos="3840">
          <p15:clr>
            <a:srgbClr val="FBAE40"/>
          </p15:clr>
        </p15:guide>
        <p15:guide id="5" orient="horz" pos="1054" userDrawn="1">
          <p15:clr>
            <a:srgbClr val="FBAE40"/>
          </p15:clr>
        </p15:guide>
        <p15:guide id="6" orient="horz" pos="3744" userDrawn="1">
          <p15:clr>
            <a:srgbClr val="FBAE40"/>
          </p15:clr>
        </p15:guide>
        <p15:guide id="7" orient="horz" pos="697"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ive Column Icon Layout">
    <p:spTree>
      <p:nvGrpSpPr>
        <p:cNvPr id="1" name=""/>
        <p:cNvGrpSpPr/>
        <p:nvPr/>
      </p:nvGrpSpPr>
      <p:grpSpPr>
        <a:xfrm>
          <a:off x="0" y="0"/>
          <a:ext cx="0" cy="0"/>
          <a:chOff x="0" y="0"/>
          <a:chExt cx="0" cy="0"/>
        </a:xfrm>
      </p:grpSpPr>
      <p:sp>
        <p:nvSpPr>
          <p:cNvPr id="23" name="Title 1">
            <a:extLst>
              <a:ext uri="{FF2B5EF4-FFF2-40B4-BE49-F238E27FC236}">
                <a16:creationId xmlns:a16="http://schemas.microsoft.com/office/drawing/2014/main" id="{C7E2EA4D-EFA8-4B7C-9585-ADB07DA2D974}"/>
              </a:ext>
            </a:extLst>
          </p:cNvPr>
          <p:cNvSpPr>
            <a:spLocks noGrp="1"/>
          </p:cNvSpPr>
          <p:nvPr>
            <p:ph type="title"/>
          </p:nvPr>
        </p:nvSpPr>
        <p:spPr>
          <a:xfrm>
            <a:off x="952499" y="526777"/>
            <a:ext cx="10287001" cy="869089"/>
          </a:xfrm>
        </p:spPr>
        <p:txBody>
          <a:bodyPr lIns="0" tIns="0" rIns="0" bIns="0"/>
          <a:lstStyle>
            <a:lvl1pPr>
              <a:defRPr>
                <a:latin typeface="Roboto" panose="02000000000000000000" pitchFamily="2" charset="0"/>
                <a:ea typeface="Roboto" panose="02000000000000000000" pitchFamily="2"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7D57D41-E534-4387-8837-F27E5C2408BD}"/>
              </a:ext>
            </a:extLst>
          </p:cNvPr>
          <p:cNvCxnSpPr>
            <a:cxnSpLocks/>
          </p:cNvCxnSpPr>
          <p:nvPr userDrawn="1"/>
        </p:nvCxnSpPr>
        <p:spPr>
          <a:xfrm>
            <a:off x="952498" y="1363362"/>
            <a:ext cx="768531" cy="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D6361F7-376B-4B6B-90CB-982F8C88D3AB}"/>
              </a:ext>
            </a:extLst>
          </p:cNvPr>
          <p:cNvCxnSpPr/>
          <p:nvPr userDrawn="1"/>
        </p:nvCxnSpPr>
        <p:spPr>
          <a:xfrm>
            <a:off x="2535870" y="2921860"/>
            <a:ext cx="7111014"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A7215D4C-D1BA-4B83-8034-F6173B4B3FE7}"/>
              </a:ext>
            </a:extLst>
          </p:cNvPr>
          <p:cNvSpPr/>
          <p:nvPr userDrawn="1"/>
        </p:nvSpPr>
        <p:spPr>
          <a:xfrm>
            <a:off x="1175438" y="2125657"/>
            <a:ext cx="1594590" cy="1594590"/>
          </a:xfrm>
          <a:prstGeom prst="ellipse">
            <a:avLst/>
          </a:prstGeom>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Picture Placeholder 3">
            <a:extLst>
              <a:ext uri="{FF2B5EF4-FFF2-40B4-BE49-F238E27FC236}">
                <a16:creationId xmlns:a16="http://schemas.microsoft.com/office/drawing/2014/main" id="{0E2F4087-739F-1B43-B022-92BCEDD29A2D}"/>
              </a:ext>
            </a:extLst>
          </p:cNvPr>
          <p:cNvSpPr>
            <a:spLocks noGrp="1"/>
          </p:cNvSpPr>
          <p:nvPr>
            <p:ph type="pic" sz="quarter" idx="26"/>
          </p:nvPr>
        </p:nvSpPr>
        <p:spPr>
          <a:xfrm>
            <a:off x="1448972" y="2403497"/>
            <a:ext cx="1030100" cy="1086492"/>
          </a:xfrm>
        </p:spPr>
        <p:txBody>
          <a:bodyPr/>
          <a:lstStyle>
            <a:lvl1pPr>
              <a:buNone/>
              <a:defRPr/>
            </a:lvl1pPr>
          </a:lstStyle>
          <a:p>
            <a:r>
              <a:rPr lang="en-US"/>
              <a:t>Click icon to add picture</a:t>
            </a:r>
            <a:endParaRPr lang="en-US" dirty="0"/>
          </a:p>
        </p:txBody>
      </p:sp>
      <p:sp>
        <p:nvSpPr>
          <p:cNvPr id="24" name="Content Placeholder 2">
            <a:extLst>
              <a:ext uri="{FF2B5EF4-FFF2-40B4-BE49-F238E27FC236}">
                <a16:creationId xmlns:a16="http://schemas.microsoft.com/office/drawing/2014/main" id="{5C06C296-F787-402D-AC65-1E55B4D25C69}"/>
              </a:ext>
            </a:extLst>
          </p:cNvPr>
          <p:cNvSpPr>
            <a:spLocks noGrp="1"/>
          </p:cNvSpPr>
          <p:nvPr>
            <p:ph idx="17" hasCustomPrompt="1"/>
          </p:nvPr>
        </p:nvSpPr>
        <p:spPr>
          <a:xfrm>
            <a:off x="1175438" y="4078664"/>
            <a:ext cx="1601504" cy="754602"/>
          </a:xfrm>
        </p:spPr>
        <p:txBody>
          <a:bodyPr lIns="0" tIns="0" rIns="0" bIns="0">
            <a:normAutofit/>
          </a:bodyPr>
          <a:lstStyle>
            <a:lvl1pPr marL="0" indent="0" algn="ctr">
              <a:buSzPct val="95000"/>
              <a:buFont typeface="Arial" panose="020B0604020202020204" pitchFamily="34" charset="0"/>
              <a:buNone/>
              <a:defRPr sz="20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a:t>
            </a:r>
            <a:br>
              <a:rPr lang="en-US" dirty="0"/>
            </a:br>
            <a:r>
              <a:rPr lang="en-US" dirty="0"/>
              <a:t>item or step 1</a:t>
            </a:r>
          </a:p>
        </p:txBody>
      </p:sp>
      <p:sp>
        <p:nvSpPr>
          <p:cNvPr id="27" name="Oval 26">
            <a:extLst>
              <a:ext uri="{FF2B5EF4-FFF2-40B4-BE49-F238E27FC236}">
                <a16:creationId xmlns:a16="http://schemas.microsoft.com/office/drawing/2014/main" id="{AE1934B1-C1CC-42D5-A8D8-639ED39E9A45}"/>
              </a:ext>
            </a:extLst>
          </p:cNvPr>
          <p:cNvSpPr/>
          <p:nvPr userDrawn="1"/>
        </p:nvSpPr>
        <p:spPr>
          <a:xfrm>
            <a:off x="3222122" y="2125657"/>
            <a:ext cx="1594590" cy="1594590"/>
          </a:xfrm>
          <a:prstGeom prst="ellipse">
            <a:avLst/>
          </a:prstGeom>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3">
            <a:extLst>
              <a:ext uri="{FF2B5EF4-FFF2-40B4-BE49-F238E27FC236}">
                <a16:creationId xmlns:a16="http://schemas.microsoft.com/office/drawing/2014/main" id="{090A73C4-9F43-6142-BBC5-1C887BE310ED}"/>
              </a:ext>
            </a:extLst>
          </p:cNvPr>
          <p:cNvSpPr>
            <a:spLocks noGrp="1"/>
          </p:cNvSpPr>
          <p:nvPr>
            <p:ph type="pic" sz="quarter" idx="23"/>
          </p:nvPr>
        </p:nvSpPr>
        <p:spPr>
          <a:xfrm>
            <a:off x="3502864" y="2384080"/>
            <a:ext cx="1030100" cy="1086492"/>
          </a:xfrm>
        </p:spPr>
        <p:txBody>
          <a:bodyPr/>
          <a:lstStyle>
            <a:lvl1pPr>
              <a:buNone/>
              <a:defRPr/>
            </a:lvl1pPr>
          </a:lstStyle>
          <a:p>
            <a:r>
              <a:rPr lang="en-US"/>
              <a:t>Click icon to add picture</a:t>
            </a:r>
            <a:endParaRPr lang="en-US" dirty="0"/>
          </a:p>
        </p:txBody>
      </p:sp>
      <p:sp>
        <p:nvSpPr>
          <p:cNvPr id="33" name="Content Placeholder 2">
            <a:extLst>
              <a:ext uri="{FF2B5EF4-FFF2-40B4-BE49-F238E27FC236}">
                <a16:creationId xmlns:a16="http://schemas.microsoft.com/office/drawing/2014/main" id="{9B9DF875-9EAF-4928-8E91-6599CCEAADEE}"/>
              </a:ext>
            </a:extLst>
          </p:cNvPr>
          <p:cNvSpPr>
            <a:spLocks noGrp="1"/>
          </p:cNvSpPr>
          <p:nvPr>
            <p:ph idx="18" hasCustomPrompt="1"/>
          </p:nvPr>
        </p:nvSpPr>
        <p:spPr>
          <a:xfrm>
            <a:off x="3225991" y="4080927"/>
            <a:ext cx="1601504" cy="754602"/>
          </a:xfrm>
        </p:spPr>
        <p:txBody>
          <a:bodyPr lIns="0" tIns="0" rIns="0" bIns="0">
            <a:normAutofit/>
          </a:bodyPr>
          <a:lstStyle>
            <a:lvl1pPr marL="0" indent="0" algn="ctr">
              <a:buSzPct val="95000"/>
              <a:buFont typeface="Arial" panose="020B0604020202020204" pitchFamily="34" charset="0"/>
              <a:buNone/>
              <a:defRPr sz="20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a:t>
            </a:r>
            <a:br>
              <a:rPr lang="en-US" dirty="0"/>
            </a:br>
            <a:r>
              <a:rPr lang="en-US" dirty="0"/>
              <a:t>item or step 2</a:t>
            </a:r>
          </a:p>
        </p:txBody>
      </p:sp>
      <p:sp>
        <p:nvSpPr>
          <p:cNvPr id="29" name="Oval 28">
            <a:extLst>
              <a:ext uri="{FF2B5EF4-FFF2-40B4-BE49-F238E27FC236}">
                <a16:creationId xmlns:a16="http://schemas.microsoft.com/office/drawing/2014/main" id="{07542B3E-45A5-4E88-A2C5-758AC86BE4D0}"/>
              </a:ext>
            </a:extLst>
          </p:cNvPr>
          <p:cNvSpPr/>
          <p:nvPr userDrawn="1"/>
        </p:nvSpPr>
        <p:spPr>
          <a:xfrm>
            <a:off x="5305996" y="2125657"/>
            <a:ext cx="1594590" cy="1594590"/>
          </a:xfrm>
          <a:prstGeom prst="ellipse">
            <a:avLst/>
          </a:prstGeom>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Picture Placeholder 3">
            <a:extLst>
              <a:ext uri="{FF2B5EF4-FFF2-40B4-BE49-F238E27FC236}">
                <a16:creationId xmlns:a16="http://schemas.microsoft.com/office/drawing/2014/main" id="{121B32AC-29FE-5347-BC89-E1D12CFE9173}"/>
              </a:ext>
            </a:extLst>
          </p:cNvPr>
          <p:cNvSpPr>
            <a:spLocks noGrp="1"/>
          </p:cNvSpPr>
          <p:nvPr>
            <p:ph type="pic" sz="quarter" idx="24"/>
          </p:nvPr>
        </p:nvSpPr>
        <p:spPr>
          <a:xfrm>
            <a:off x="5588241" y="2367425"/>
            <a:ext cx="1030100" cy="1086492"/>
          </a:xfrm>
        </p:spPr>
        <p:txBody>
          <a:bodyPr/>
          <a:lstStyle>
            <a:lvl1pPr>
              <a:buNone/>
              <a:defRPr/>
            </a:lvl1pPr>
          </a:lstStyle>
          <a:p>
            <a:r>
              <a:rPr lang="en-US"/>
              <a:t>Click icon to add picture</a:t>
            </a:r>
            <a:endParaRPr lang="en-US" dirty="0"/>
          </a:p>
        </p:txBody>
      </p:sp>
      <p:sp>
        <p:nvSpPr>
          <p:cNvPr id="36" name="Content Placeholder 2">
            <a:extLst>
              <a:ext uri="{FF2B5EF4-FFF2-40B4-BE49-F238E27FC236}">
                <a16:creationId xmlns:a16="http://schemas.microsoft.com/office/drawing/2014/main" id="{FCAF8AD6-3AD0-422C-B775-D4163897266E}"/>
              </a:ext>
            </a:extLst>
          </p:cNvPr>
          <p:cNvSpPr>
            <a:spLocks noGrp="1"/>
          </p:cNvSpPr>
          <p:nvPr>
            <p:ph idx="19" hasCustomPrompt="1"/>
          </p:nvPr>
        </p:nvSpPr>
        <p:spPr>
          <a:xfrm>
            <a:off x="5285614" y="4095574"/>
            <a:ext cx="1601504" cy="754602"/>
          </a:xfrm>
        </p:spPr>
        <p:txBody>
          <a:bodyPr lIns="0" tIns="0" rIns="0" bIns="0">
            <a:normAutofit/>
          </a:bodyPr>
          <a:lstStyle>
            <a:lvl1pPr marL="0" indent="0" algn="ctr">
              <a:buSzPct val="95000"/>
              <a:buFont typeface="Arial" panose="020B0604020202020204" pitchFamily="34" charset="0"/>
              <a:buNone/>
              <a:defRPr sz="20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a:t>
            </a:r>
            <a:br>
              <a:rPr lang="en-US" dirty="0"/>
            </a:br>
            <a:r>
              <a:rPr lang="en-US" dirty="0"/>
              <a:t>item or step 3</a:t>
            </a:r>
          </a:p>
        </p:txBody>
      </p:sp>
      <p:sp>
        <p:nvSpPr>
          <p:cNvPr id="31" name="Oval 30">
            <a:extLst>
              <a:ext uri="{FF2B5EF4-FFF2-40B4-BE49-F238E27FC236}">
                <a16:creationId xmlns:a16="http://schemas.microsoft.com/office/drawing/2014/main" id="{924B0597-6276-471F-96FD-FDE08D64C524}"/>
              </a:ext>
            </a:extLst>
          </p:cNvPr>
          <p:cNvSpPr/>
          <p:nvPr userDrawn="1"/>
        </p:nvSpPr>
        <p:spPr>
          <a:xfrm>
            <a:off x="7346820" y="2120050"/>
            <a:ext cx="1594590" cy="1594590"/>
          </a:xfrm>
          <a:prstGeom prst="ellipse">
            <a:avLst/>
          </a:prstGeom>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Picture Placeholder 3">
            <a:extLst>
              <a:ext uri="{FF2B5EF4-FFF2-40B4-BE49-F238E27FC236}">
                <a16:creationId xmlns:a16="http://schemas.microsoft.com/office/drawing/2014/main" id="{035F86CE-4040-2C49-984A-EDA41DCC41DE}"/>
              </a:ext>
            </a:extLst>
          </p:cNvPr>
          <p:cNvSpPr>
            <a:spLocks noGrp="1"/>
          </p:cNvSpPr>
          <p:nvPr>
            <p:ph type="pic" sz="quarter" idx="25"/>
          </p:nvPr>
        </p:nvSpPr>
        <p:spPr>
          <a:xfrm>
            <a:off x="7583252" y="2382067"/>
            <a:ext cx="1121725" cy="1086492"/>
          </a:xfrm>
        </p:spPr>
        <p:txBody>
          <a:bodyPr/>
          <a:lstStyle>
            <a:lvl1pPr>
              <a:buNone/>
              <a:defRPr/>
            </a:lvl1pPr>
          </a:lstStyle>
          <a:p>
            <a:r>
              <a:rPr lang="en-US"/>
              <a:t>Click icon to add picture</a:t>
            </a:r>
            <a:endParaRPr lang="en-US" dirty="0"/>
          </a:p>
        </p:txBody>
      </p:sp>
      <p:sp>
        <p:nvSpPr>
          <p:cNvPr id="38" name="Content Placeholder 2">
            <a:extLst>
              <a:ext uri="{FF2B5EF4-FFF2-40B4-BE49-F238E27FC236}">
                <a16:creationId xmlns:a16="http://schemas.microsoft.com/office/drawing/2014/main" id="{7322EF39-6BE8-4D2B-B814-5743037B71F3}"/>
              </a:ext>
            </a:extLst>
          </p:cNvPr>
          <p:cNvSpPr>
            <a:spLocks noGrp="1"/>
          </p:cNvSpPr>
          <p:nvPr>
            <p:ph idx="20" hasCustomPrompt="1"/>
          </p:nvPr>
        </p:nvSpPr>
        <p:spPr>
          <a:xfrm>
            <a:off x="7325607" y="4098102"/>
            <a:ext cx="1601504" cy="754602"/>
          </a:xfrm>
        </p:spPr>
        <p:txBody>
          <a:bodyPr lIns="0" tIns="0" rIns="0" bIns="0">
            <a:normAutofit/>
          </a:bodyPr>
          <a:lstStyle>
            <a:lvl1pPr marL="0" indent="0" algn="ctr">
              <a:buSzPct val="95000"/>
              <a:buFont typeface="Arial" panose="020B0604020202020204" pitchFamily="34" charset="0"/>
              <a:buNone/>
              <a:defRPr sz="20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a:t>
            </a:r>
            <a:br>
              <a:rPr lang="en-US" dirty="0"/>
            </a:br>
            <a:r>
              <a:rPr lang="en-US" dirty="0"/>
              <a:t>item or step 4</a:t>
            </a:r>
          </a:p>
        </p:txBody>
      </p:sp>
      <p:sp>
        <p:nvSpPr>
          <p:cNvPr id="39" name="Oval 38">
            <a:extLst>
              <a:ext uri="{FF2B5EF4-FFF2-40B4-BE49-F238E27FC236}">
                <a16:creationId xmlns:a16="http://schemas.microsoft.com/office/drawing/2014/main" id="{D3182B05-A7F1-450F-AE61-51425BEF3AA6}"/>
              </a:ext>
            </a:extLst>
          </p:cNvPr>
          <p:cNvSpPr/>
          <p:nvPr userDrawn="1"/>
        </p:nvSpPr>
        <p:spPr>
          <a:xfrm>
            <a:off x="9434872" y="2133924"/>
            <a:ext cx="1594590" cy="1594590"/>
          </a:xfrm>
          <a:prstGeom prst="ellipse">
            <a:avLst/>
          </a:prstGeom>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Picture Placeholder 3">
            <a:extLst>
              <a:ext uri="{FF2B5EF4-FFF2-40B4-BE49-F238E27FC236}">
                <a16:creationId xmlns:a16="http://schemas.microsoft.com/office/drawing/2014/main" id="{F0B4205C-10C8-FE4A-8B1C-0B1A629E22B6}"/>
              </a:ext>
            </a:extLst>
          </p:cNvPr>
          <p:cNvSpPr>
            <a:spLocks noGrp="1"/>
          </p:cNvSpPr>
          <p:nvPr>
            <p:ph type="pic" sz="quarter" idx="22"/>
          </p:nvPr>
        </p:nvSpPr>
        <p:spPr>
          <a:xfrm>
            <a:off x="9682000" y="2389427"/>
            <a:ext cx="1100333" cy="1086492"/>
          </a:xfrm>
        </p:spPr>
        <p:txBody>
          <a:bodyPr/>
          <a:lstStyle>
            <a:lvl1pPr>
              <a:buNone/>
              <a:defRPr/>
            </a:lvl1pPr>
          </a:lstStyle>
          <a:p>
            <a:r>
              <a:rPr lang="en-US"/>
              <a:t>Click icon to add picture</a:t>
            </a:r>
            <a:endParaRPr lang="en-US" dirty="0"/>
          </a:p>
        </p:txBody>
      </p:sp>
      <p:sp>
        <p:nvSpPr>
          <p:cNvPr id="40" name="Content Placeholder 2">
            <a:extLst>
              <a:ext uri="{FF2B5EF4-FFF2-40B4-BE49-F238E27FC236}">
                <a16:creationId xmlns:a16="http://schemas.microsoft.com/office/drawing/2014/main" id="{0D14923E-7CAE-49B7-9668-7B538ECFDC5F}"/>
              </a:ext>
            </a:extLst>
          </p:cNvPr>
          <p:cNvSpPr>
            <a:spLocks noGrp="1"/>
          </p:cNvSpPr>
          <p:nvPr>
            <p:ph idx="21" hasCustomPrompt="1"/>
          </p:nvPr>
        </p:nvSpPr>
        <p:spPr>
          <a:xfrm>
            <a:off x="9419080" y="4107460"/>
            <a:ext cx="1601504" cy="754602"/>
          </a:xfrm>
        </p:spPr>
        <p:txBody>
          <a:bodyPr lIns="0" tIns="0" rIns="0" bIns="0">
            <a:normAutofit/>
          </a:bodyPr>
          <a:lstStyle>
            <a:lvl1pPr marL="0" indent="0" algn="ctr">
              <a:buSzPct val="95000"/>
              <a:buFont typeface="Arial" panose="020B0604020202020204" pitchFamily="34" charset="0"/>
              <a:buNone/>
              <a:defRPr sz="20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a:t>
            </a:r>
            <a:br>
              <a:rPr lang="en-US" dirty="0"/>
            </a:br>
            <a:r>
              <a:rPr lang="en-US" dirty="0"/>
              <a:t>item or step 5</a:t>
            </a:r>
          </a:p>
        </p:txBody>
      </p:sp>
      <p:sp>
        <p:nvSpPr>
          <p:cNvPr id="20" name="Rectangle 19">
            <a:extLst>
              <a:ext uri="{FF2B5EF4-FFF2-40B4-BE49-F238E27FC236}">
                <a16:creationId xmlns:a16="http://schemas.microsoft.com/office/drawing/2014/main" id="{76866093-3200-6440-8AB2-9242D398F84E}"/>
              </a:ext>
            </a:extLst>
          </p:cNvPr>
          <p:cNvSpPr/>
          <p:nvPr userDrawn="1"/>
        </p:nvSpPr>
        <p:spPr>
          <a:xfrm>
            <a:off x="0" y="6389511"/>
            <a:ext cx="12192000" cy="468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endParaRPr>
          </a:p>
        </p:txBody>
      </p:sp>
      <p:pic>
        <p:nvPicPr>
          <p:cNvPr id="22" name="Picture 21" descr="The University of Iowa">
            <a:extLst>
              <a:ext uri="{FF2B5EF4-FFF2-40B4-BE49-F238E27FC236}">
                <a16:creationId xmlns:a16="http://schemas.microsoft.com/office/drawing/2014/main" id="{D664CA64-A0A9-F34D-BDC5-9ABCDE7A5479}"/>
              </a:ext>
            </a:extLst>
          </p:cNvPr>
          <p:cNvPicPr>
            <a:picLocks noChangeAspect="1"/>
          </p:cNvPicPr>
          <p:nvPr userDrawn="1"/>
        </p:nvPicPr>
        <p:blipFill>
          <a:blip r:embed="rId2"/>
          <a:stretch>
            <a:fillRect/>
          </a:stretch>
        </p:blipFill>
        <p:spPr>
          <a:xfrm>
            <a:off x="838200" y="6131555"/>
            <a:ext cx="1545021" cy="733885"/>
          </a:xfrm>
          <a:prstGeom prst="rect">
            <a:avLst/>
          </a:prstGeom>
        </p:spPr>
      </p:pic>
      <p:sp>
        <p:nvSpPr>
          <p:cNvPr id="21" name="Footer Placeholder 4">
            <a:extLst>
              <a:ext uri="{FF2B5EF4-FFF2-40B4-BE49-F238E27FC236}">
                <a16:creationId xmlns:a16="http://schemas.microsoft.com/office/drawing/2014/main" id="{EB50283A-D398-E048-BDA3-92DD544A494E}"/>
              </a:ext>
            </a:extLst>
          </p:cNvPr>
          <p:cNvSpPr>
            <a:spLocks noGrp="1"/>
          </p:cNvSpPr>
          <p:nvPr>
            <p:ph type="ftr" sz="quarter" idx="3"/>
          </p:nvPr>
        </p:nvSpPr>
        <p:spPr>
          <a:xfrm>
            <a:off x="2519853" y="6441192"/>
            <a:ext cx="8684173" cy="365125"/>
          </a:xfrm>
          <a:prstGeom prst="rect">
            <a:avLst/>
          </a:prstGeom>
        </p:spPr>
        <p:txBody>
          <a:bodyPr vert="horz" lIns="91440" tIns="45720" rIns="91440" bIns="45720" rtlCol="0" anchor="ctr"/>
          <a:lstStyle>
            <a:lvl1pPr algn="l">
              <a:defRPr sz="1400" b="1">
                <a:solidFill>
                  <a:schemeClr val="bg1"/>
                </a:solidFill>
              </a:defRPr>
            </a:lvl1pPr>
          </a:lstStyle>
          <a:p>
            <a:r>
              <a:rPr lang="en-US" b="0" dirty="0"/>
              <a:t>View</a:t>
            </a:r>
            <a:r>
              <a:rPr lang="en-US" dirty="0"/>
              <a:t> &gt;&gt; Header and Footer &gt;&gt; Add Unit Name</a:t>
            </a:r>
          </a:p>
        </p:txBody>
      </p:sp>
    </p:spTree>
    <p:extLst>
      <p:ext uri="{BB962C8B-B14F-4D97-AF65-F5344CB8AC3E}">
        <p14:creationId xmlns:p14="http://schemas.microsoft.com/office/powerpoint/2010/main" val="398207520"/>
      </p:ext>
    </p:extLst>
  </p:cSld>
  <p:clrMapOvr>
    <a:masterClrMapping/>
  </p:clrMapOvr>
  <p:extLst>
    <p:ext uri="{DCECCB84-F9BA-43D5-87BE-67443E8EF086}">
      <p15:sldGuideLst xmlns:p15="http://schemas.microsoft.com/office/powerpoint/2012/main">
        <p15:guide id="1" orient="horz" pos="2400" userDrawn="1">
          <p15:clr>
            <a:srgbClr val="FBAE40"/>
          </p15:clr>
        </p15:guide>
        <p15:guide id="2" pos="598">
          <p15:clr>
            <a:srgbClr val="FBAE40"/>
          </p15:clr>
        </p15:guide>
        <p15:guide id="3" pos="7080">
          <p15:clr>
            <a:srgbClr val="FBAE40"/>
          </p15:clr>
        </p15:guide>
        <p15:guide id="4" pos="3840">
          <p15:clr>
            <a:srgbClr val="FBAE40"/>
          </p15:clr>
        </p15:guide>
        <p15:guide id="5" orient="horz" pos="1054" userDrawn="1">
          <p15:clr>
            <a:srgbClr val="FBAE40"/>
          </p15:clr>
        </p15:guide>
        <p15:guide id="6" orient="horz" pos="3744" userDrawn="1">
          <p15:clr>
            <a:srgbClr val="FBAE40"/>
          </p15:clr>
        </p15:guide>
        <p15:guide id="7" orient="horz" pos="697"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Column Photo Layout">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B103BAF8-AE0C-4C2A-AFFE-5EFC74007B1B}"/>
              </a:ext>
            </a:extLst>
          </p:cNvPr>
          <p:cNvSpPr>
            <a:spLocks noGrp="1"/>
          </p:cNvSpPr>
          <p:nvPr>
            <p:ph type="title"/>
          </p:nvPr>
        </p:nvSpPr>
        <p:spPr>
          <a:xfrm>
            <a:off x="952499" y="526777"/>
            <a:ext cx="10287001" cy="869089"/>
          </a:xfrm>
        </p:spPr>
        <p:txBody>
          <a:bodyPr lIns="0" tIns="0" rIns="0" bIns="0"/>
          <a:lstStyle>
            <a:lvl1pPr>
              <a:defRPr>
                <a:latin typeface="Roboto" panose="02000000000000000000" pitchFamily="2" charset="0"/>
                <a:ea typeface="Roboto" panose="02000000000000000000" pitchFamily="2"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7D57D41-E534-4387-8837-F27E5C2408BD}"/>
              </a:ext>
            </a:extLst>
          </p:cNvPr>
          <p:cNvCxnSpPr>
            <a:cxnSpLocks/>
          </p:cNvCxnSpPr>
          <p:nvPr userDrawn="1"/>
        </p:nvCxnSpPr>
        <p:spPr>
          <a:xfrm>
            <a:off x="952498" y="1363362"/>
            <a:ext cx="768531"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 name="Picture Placeholder 3">
            <a:extLst>
              <a:ext uri="{FF2B5EF4-FFF2-40B4-BE49-F238E27FC236}">
                <a16:creationId xmlns:a16="http://schemas.microsoft.com/office/drawing/2014/main" id="{4C29AABA-668F-408C-81ED-9A30ED0A4BE9}"/>
              </a:ext>
            </a:extLst>
          </p:cNvPr>
          <p:cNvSpPr>
            <a:spLocks noGrp="1"/>
          </p:cNvSpPr>
          <p:nvPr>
            <p:ph type="pic" sz="quarter" idx="15"/>
          </p:nvPr>
        </p:nvSpPr>
        <p:spPr>
          <a:xfrm>
            <a:off x="949325" y="1684461"/>
            <a:ext cx="3170238" cy="1621608"/>
          </a:xfrm>
        </p:spPr>
        <p:txBody>
          <a:bodyPr/>
          <a:lstStyle>
            <a:lvl1pPr>
              <a:buNone/>
              <a:defRPr/>
            </a:lvl1pPr>
          </a:lstStyle>
          <a:p>
            <a:r>
              <a:rPr lang="en-US"/>
              <a:t>Click icon to add picture</a:t>
            </a:r>
            <a:endParaRPr lang="en-US" dirty="0"/>
          </a:p>
        </p:txBody>
      </p:sp>
      <p:sp>
        <p:nvSpPr>
          <p:cNvPr id="5" name="Content Placeholder 2">
            <a:extLst>
              <a:ext uri="{FF2B5EF4-FFF2-40B4-BE49-F238E27FC236}">
                <a16:creationId xmlns:a16="http://schemas.microsoft.com/office/drawing/2014/main" id="{94F85108-BDC9-43A2-BEF1-240E666F4E03}"/>
              </a:ext>
            </a:extLst>
          </p:cNvPr>
          <p:cNvSpPr>
            <a:spLocks noGrp="1"/>
          </p:cNvSpPr>
          <p:nvPr>
            <p:ph idx="1" hasCustomPrompt="1"/>
          </p:nvPr>
        </p:nvSpPr>
        <p:spPr>
          <a:xfrm>
            <a:off x="952500" y="3548916"/>
            <a:ext cx="3166740" cy="754602"/>
          </a:xfrm>
        </p:spPr>
        <p:txBody>
          <a:bodyPr lIns="0" tIns="0" rIns="0" bIns="0">
            <a:normAutofit/>
          </a:bodyPr>
          <a:lstStyle>
            <a:lvl1pPr marL="0" indent="0">
              <a:buSzPct val="95000"/>
              <a:buFont typeface="Arial" panose="020B0604020202020204" pitchFamily="34" charset="0"/>
              <a:buNone/>
              <a:defRPr sz="24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header</a:t>
            </a:r>
          </a:p>
        </p:txBody>
      </p:sp>
      <p:sp>
        <p:nvSpPr>
          <p:cNvPr id="14" name="Content Placeholder 2">
            <a:extLst>
              <a:ext uri="{FF2B5EF4-FFF2-40B4-BE49-F238E27FC236}">
                <a16:creationId xmlns:a16="http://schemas.microsoft.com/office/drawing/2014/main" id="{968A6427-DC92-4AE6-82DE-34A0B3A972EE}"/>
              </a:ext>
            </a:extLst>
          </p:cNvPr>
          <p:cNvSpPr>
            <a:spLocks noGrp="1"/>
          </p:cNvSpPr>
          <p:nvPr>
            <p:ph idx="10" hasCustomPrompt="1"/>
          </p:nvPr>
        </p:nvSpPr>
        <p:spPr>
          <a:xfrm>
            <a:off x="952501" y="4383805"/>
            <a:ext cx="3166740" cy="1408471"/>
          </a:xfrm>
        </p:spPr>
        <p:txBody>
          <a:bodyPr lIns="0" tIns="0" rIns="0" bIns="0">
            <a:normAutofit/>
          </a:bodyPr>
          <a:lstStyle>
            <a:lvl1pPr marL="0" indent="0">
              <a:buSzPct val="95000"/>
              <a:buFont typeface="Arial" panose="020B0604020202020204" pitchFamily="34" charset="0"/>
              <a:buNone/>
              <a:defRPr sz="1800" b="0">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text</a:t>
            </a:r>
          </a:p>
        </p:txBody>
      </p:sp>
      <p:cxnSp>
        <p:nvCxnSpPr>
          <p:cNvPr id="11" name="Straight Connector 10">
            <a:extLst>
              <a:ext uri="{FF2B5EF4-FFF2-40B4-BE49-F238E27FC236}">
                <a16:creationId xmlns:a16="http://schemas.microsoft.com/office/drawing/2014/main" id="{7336E4CD-9037-4D69-A3E3-6380D9131A19}"/>
              </a:ext>
            </a:extLst>
          </p:cNvPr>
          <p:cNvCxnSpPr/>
          <p:nvPr userDrawn="1"/>
        </p:nvCxnSpPr>
        <p:spPr>
          <a:xfrm>
            <a:off x="4376691" y="1679383"/>
            <a:ext cx="0" cy="4264218"/>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9" name="Picture Placeholder 3">
            <a:extLst>
              <a:ext uri="{FF2B5EF4-FFF2-40B4-BE49-F238E27FC236}">
                <a16:creationId xmlns:a16="http://schemas.microsoft.com/office/drawing/2014/main" id="{3C3EF38F-8A6A-4B49-A1A2-467E7797A518}"/>
              </a:ext>
            </a:extLst>
          </p:cNvPr>
          <p:cNvSpPr>
            <a:spLocks noGrp="1"/>
          </p:cNvSpPr>
          <p:nvPr>
            <p:ph type="pic" sz="quarter" idx="16"/>
          </p:nvPr>
        </p:nvSpPr>
        <p:spPr>
          <a:xfrm>
            <a:off x="4602447" y="1677611"/>
            <a:ext cx="2987311" cy="1621608"/>
          </a:xfrm>
        </p:spPr>
        <p:txBody>
          <a:bodyPr/>
          <a:lstStyle>
            <a:lvl1pPr>
              <a:buNone/>
              <a:defRPr/>
            </a:lvl1pPr>
          </a:lstStyle>
          <a:p>
            <a:r>
              <a:rPr lang="en-US"/>
              <a:t>Click icon to add picture</a:t>
            </a:r>
            <a:endParaRPr lang="en-US" dirty="0"/>
          </a:p>
        </p:txBody>
      </p:sp>
      <p:sp>
        <p:nvSpPr>
          <p:cNvPr id="15" name="Content Placeholder 2">
            <a:extLst>
              <a:ext uri="{FF2B5EF4-FFF2-40B4-BE49-F238E27FC236}">
                <a16:creationId xmlns:a16="http://schemas.microsoft.com/office/drawing/2014/main" id="{700A296A-0A06-4FFB-B935-517187294F6B}"/>
              </a:ext>
            </a:extLst>
          </p:cNvPr>
          <p:cNvSpPr>
            <a:spLocks noGrp="1"/>
          </p:cNvSpPr>
          <p:nvPr>
            <p:ph idx="11" hasCustomPrompt="1"/>
          </p:nvPr>
        </p:nvSpPr>
        <p:spPr>
          <a:xfrm>
            <a:off x="4616385" y="3537679"/>
            <a:ext cx="2973372" cy="754602"/>
          </a:xfrm>
        </p:spPr>
        <p:txBody>
          <a:bodyPr lIns="0" tIns="0" rIns="0" bIns="0">
            <a:normAutofit/>
          </a:bodyPr>
          <a:lstStyle>
            <a:lvl1pPr marL="0" indent="0">
              <a:buSzPct val="95000"/>
              <a:buFont typeface="Arial" panose="020B0604020202020204" pitchFamily="34" charset="0"/>
              <a:buNone/>
              <a:defRPr sz="24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header</a:t>
            </a:r>
          </a:p>
        </p:txBody>
      </p:sp>
      <p:sp>
        <p:nvSpPr>
          <p:cNvPr id="16" name="Content Placeholder 2">
            <a:extLst>
              <a:ext uri="{FF2B5EF4-FFF2-40B4-BE49-F238E27FC236}">
                <a16:creationId xmlns:a16="http://schemas.microsoft.com/office/drawing/2014/main" id="{4DA600F9-1950-41BD-ACB3-21F2B5AE9494}"/>
              </a:ext>
            </a:extLst>
          </p:cNvPr>
          <p:cNvSpPr>
            <a:spLocks noGrp="1"/>
          </p:cNvSpPr>
          <p:nvPr>
            <p:ph idx="12" hasCustomPrompt="1"/>
          </p:nvPr>
        </p:nvSpPr>
        <p:spPr>
          <a:xfrm>
            <a:off x="4616386" y="4372568"/>
            <a:ext cx="2973372" cy="1408471"/>
          </a:xfrm>
        </p:spPr>
        <p:txBody>
          <a:bodyPr lIns="0" tIns="0" rIns="0" bIns="0">
            <a:normAutofit/>
          </a:bodyPr>
          <a:lstStyle>
            <a:lvl1pPr marL="0" indent="0">
              <a:buSzPct val="95000"/>
              <a:buFont typeface="Arial" panose="020B0604020202020204" pitchFamily="34" charset="0"/>
              <a:buNone/>
              <a:defRPr sz="1800" b="0">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text</a:t>
            </a:r>
          </a:p>
        </p:txBody>
      </p:sp>
      <p:cxnSp>
        <p:nvCxnSpPr>
          <p:cNvPr id="12" name="Straight Connector 11">
            <a:extLst>
              <a:ext uri="{FF2B5EF4-FFF2-40B4-BE49-F238E27FC236}">
                <a16:creationId xmlns:a16="http://schemas.microsoft.com/office/drawing/2014/main" id="{3CA77083-F133-420F-93AD-77761878E852}"/>
              </a:ext>
            </a:extLst>
          </p:cNvPr>
          <p:cNvCxnSpPr/>
          <p:nvPr userDrawn="1"/>
        </p:nvCxnSpPr>
        <p:spPr>
          <a:xfrm>
            <a:off x="7806430" y="1679383"/>
            <a:ext cx="0" cy="4264218"/>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Picture Placeholder 3">
            <a:extLst>
              <a:ext uri="{FF2B5EF4-FFF2-40B4-BE49-F238E27FC236}">
                <a16:creationId xmlns:a16="http://schemas.microsoft.com/office/drawing/2014/main" id="{DDD8951C-5A36-4D07-AB7C-0F597B3D797D}"/>
              </a:ext>
            </a:extLst>
          </p:cNvPr>
          <p:cNvSpPr>
            <a:spLocks noGrp="1"/>
          </p:cNvSpPr>
          <p:nvPr>
            <p:ph type="pic" sz="quarter" idx="17"/>
          </p:nvPr>
        </p:nvSpPr>
        <p:spPr>
          <a:xfrm>
            <a:off x="8072642" y="1684461"/>
            <a:ext cx="3166858" cy="1621608"/>
          </a:xfrm>
        </p:spPr>
        <p:txBody>
          <a:bodyPr/>
          <a:lstStyle>
            <a:lvl1pPr>
              <a:buNone/>
              <a:defRPr/>
            </a:lvl1pPr>
          </a:lstStyle>
          <a:p>
            <a:r>
              <a:rPr lang="en-US"/>
              <a:t>Click icon to add picture</a:t>
            </a:r>
            <a:endParaRPr lang="en-US" dirty="0"/>
          </a:p>
        </p:txBody>
      </p:sp>
      <p:sp>
        <p:nvSpPr>
          <p:cNvPr id="17" name="Content Placeholder 2">
            <a:extLst>
              <a:ext uri="{FF2B5EF4-FFF2-40B4-BE49-F238E27FC236}">
                <a16:creationId xmlns:a16="http://schemas.microsoft.com/office/drawing/2014/main" id="{D4DB30FF-E82C-424F-A06C-EFC3CFC45E36}"/>
              </a:ext>
            </a:extLst>
          </p:cNvPr>
          <p:cNvSpPr>
            <a:spLocks noGrp="1"/>
          </p:cNvSpPr>
          <p:nvPr>
            <p:ph idx="13" hasCustomPrompt="1"/>
          </p:nvPr>
        </p:nvSpPr>
        <p:spPr>
          <a:xfrm>
            <a:off x="8063514" y="3537679"/>
            <a:ext cx="3166740" cy="754602"/>
          </a:xfrm>
        </p:spPr>
        <p:txBody>
          <a:bodyPr lIns="0" tIns="0" rIns="0" bIns="0">
            <a:normAutofit/>
          </a:bodyPr>
          <a:lstStyle>
            <a:lvl1pPr marL="0" indent="0">
              <a:buSzPct val="95000"/>
              <a:buFont typeface="Arial" panose="020B0604020202020204" pitchFamily="34" charset="0"/>
              <a:buNone/>
              <a:defRPr sz="24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header</a:t>
            </a:r>
          </a:p>
        </p:txBody>
      </p:sp>
      <p:sp>
        <p:nvSpPr>
          <p:cNvPr id="18" name="Content Placeholder 2">
            <a:extLst>
              <a:ext uri="{FF2B5EF4-FFF2-40B4-BE49-F238E27FC236}">
                <a16:creationId xmlns:a16="http://schemas.microsoft.com/office/drawing/2014/main" id="{36DC4408-89C4-4D74-957E-B2A4D59F76AE}"/>
              </a:ext>
            </a:extLst>
          </p:cNvPr>
          <p:cNvSpPr>
            <a:spLocks noGrp="1"/>
          </p:cNvSpPr>
          <p:nvPr>
            <p:ph idx="14" hasCustomPrompt="1"/>
          </p:nvPr>
        </p:nvSpPr>
        <p:spPr>
          <a:xfrm>
            <a:off x="8063515" y="4372568"/>
            <a:ext cx="3166740" cy="1408471"/>
          </a:xfrm>
        </p:spPr>
        <p:txBody>
          <a:bodyPr lIns="0" tIns="0" rIns="0" bIns="0">
            <a:normAutofit/>
          </a:bodyPr>
          <a:lstStyle>
            <a:lvl1pPr marL="0" indent="0">
              <a:buSzPct val="95000"/>
              <a:buFont typeface="Arial" panose="020B0604020202020204" pitchFamily="34" charset="0"/>
              <a:buNone/>
              <a:defRPr sz="1800" b="0">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text</a:t>
            </a:r>
          </a:p>
        </p:txBody>
      </p:sp>
      <p:sp>
        <p:nvSpPr>
          <p:cNvPr id="23" name="Rectangle 22">
            <a:extLst>
              <a:ext uri="{FF2B5EF4-FFF2-40B4-BE49-F238E27FC236}">
                <a16:creationId xmlns:a16="http://schemas.microsoft.com/office/drawing/2014/main" id="{02DAB539-1500-4641-B587-77CADD883496}"/>
              </a:ext>
            </a:extLst>
          </p:cNvPr>
          <p:cNvSpPr/>
          <p:nvPr userDrawn="1"/>
        </p:nvSpPr>
        <p:spPr>
          <a:xfrm>
            <a:off x="0" y="6389511"/>
            <a:ext cx="12192000" cy="468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endParaRPr>
          </a:p>
        </p:txBody>
      </p:sp>
      <p:pic>
        <p:nvPicPr>
          <p:cNvPr id="26" name="Picture 25" descr="The University of Iowa">
            <a:extLst>
              <a:ext uri="{FF2B5EF4-FFF2-40B4-BE49-F238E27FC236}">
                <a16:creationId xmlns:a16="http://schemas.microsoft.com/office/drawing/2014/main" id="{425DB221-2568-9A44-ABC3-1ED0E0B41E19}"/>
              </a:ext>
            </a:extLst>
          </p:cNvPr>
          <p:cNvPicPr>
            <a:picLocks noChangeAspect="1"/>
          </p:cNvPicPr>
          <p:nvPr userDrawn="1"/>
        </p:nvPicPr>
        <p:blipFill>
          <a:blip r:embed="rId2"/>
          <a:stretch>
            <a:fillRect/>
          </a:stretch>
        </p:blipFill>
        <p:spPr>
          <a:xfrm>
            <a:off x="838200" y="6131555"/>
            <a:ext cx="1545021" cy="733885"/>
          </a:xfrm>
          <a:prstGeom prst="rect">
            <a:avLst/>
          </a:prstGeom>
        </p:spPr>
      </p:pic>
      <p:sp>
        <p:nvSpPr>
          <p:cNvPr id="25" name="Footer Placeholder 4">
            <a:extLst>
              <a:ext uri="{FF2B5EF4-FFF2-40B4-BE49-F238E27FC236}">
                <a16:creationId xmlns:a16="http://schemas.microsoft.com/office/drawing/2014/main" id="{6E30D721-4805-D344-A3E0-90A8F1D568DF}"/>
              </a:ext>
            </a:extLst>
          </p:cNvPr>
          <p:cNvSpPr>
            <a:spLocks noGrp="1"/>
          </p:cNvSpPr>
          <p:nvPr>
            <p:ph type="ftr" sz="quarter" idx="3"/>
          </p:nvPr>
        </p:nvSpPr>
        <p:spPr>
          <a:xfrm>
            <a:off x="2519853" y="6441192"/>
            <a:ext cx="8684173" cy="365125"/>
          </a:xfrm>
          <a:prstGeom prst="rect">
            <a:avLst/>
          </a:prstGeom>
        </p:spPr>
        <p:txBody>
          <a:bodyPr vert="horz" lIns="91440" tIns="45720" rIns="91440" bIns="45720" rtlCol="0" anchor="ctr"/>
          <a:lstStyle>
            <a:lvl1pPr algn="l">
              <a:defRPr sz="1400" b="0">
                <a:solidFill>
                  <a:schemeClr val="bg1"/>
                </a:solidFill>
              </a:defRPr>
            </a:lvl1pPr>
          </a:lstStyle>
          <a:p>
            <a:r>
              <a:rPr lang="en-US"/>
              <a:t>View &gt;&gt; Header and Footer &gt;&gt; Add Unit Name</a:t>
            </a:r>
            <a:endParaRPr lang="en-US" b="0" dirty="0"/>
          </a:p>
        </p:txBody>
      </p:sp>
    </p:spTree>
    <p:extLst>
      <p:ext uri="{BB962C8B-B14F-4D97-AF65-F5344CB8AC3E}">
        <p14:creationId xmlns:p14="http://schemas.microsoft.com/office/powerpoint/2010/main" val="2664682089"/>
      </p:ext>
    </p:extLst>
  </p:cSld>
  <p:clrMapOvr>
    <a:masterClrMapping/>
  </p:clrMapOvr>
  <p:extLst>
    <p:ext uri="{DCECCB84-F9BA-43D5-87BE-67443E8EF086}">
      <p15:sldGuideLst xmlns:p15="http://schemas.microsoft.com/office/powerpoint/2012/main">
        <p15:guide id="2" pos="598">
          <p15:clr>
            <a:srgbClr val="FBAE40"/>
          </p15:clr>
        </p15:guide>
        <p15:guide id="3" pos="7080">
          <p15:clr>
            <a:srgbClr val="FBAE40"/>
          </p15:clr>
        </p15:guide>
        <p15:guide id="4" pos="3840">
          <p15:clr>
            <a:srgbClr val="FBAE40"/>
          </p15:clr>
        </p15:guide>
        <p15:guide id="5" orient="horz" pos="1054">
          <p15:clr>
            <a:srgbClr val="FBAE40"/>
          </p15:clr>
        </p15:guide>
        <p15:guide id="7" orient="horz" pos="3744">
          <p15:clr>
            <a:srgbClr val="FBAE40"/>
          </p15:clr>
        </p15:guide>
        <p15:guide id="8" orient="horz" pos="697">
          <p15:clr>
            <a:srgbClr val="FBAE40"/>
          </p15:clr>
        </p15:guide>
        <p15:guide id="9" orient="horz" pos="2400"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our Column Photo Layout">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D42FEC1B-FCF8-4508-B227-27323879AC52}"/>
              </a:ext>
            </a:extLst>
          </p:cNvPr>
          <p:cNvSpPr>
            <a:spLocks noGrp="1"/>
          </p:cNvSpPr>
          <p:nvPr userDrawn="1">
            <p:ph type="title"/>
          </p:nvPr>
        </p:nvSpPr>
        <p:spPr>
          <a:xfrm>
            <a:off x="952499" y="526777"/>
            <a:ext cx="10287001" cy="869089"/>
          </a:xfrm>
        </p:spPr>
        <p:txBody>
          <a:bodyPr lIns="0" tIns="0" rIns="0" bIns="0"/>
          <a:lstStyle>
            <a:lvl1pPr>
              <a:defRPr>
                <a:latin typeface="Roboto" panose="02000000000000000000" pitchFamily="2" charset="0"/>
                <a:ea typeface="Roboto" panose="02000000000000000000" pitchFamily="2"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7D57D41-E534-4387-8837-F27E5C2408BD}"/>
              </a:ext>
            </a:extLst>
          </p:cNvPr>
          <p:cNvCxnSpPr>
            <a:cxnSpLocks/>
          </p:cNvCxnSpPr>
          <p:nvPr userDrawn="1"/>
        </p:nvCxnSpPr>
        <p:spPr>
          <a:xfrm>
            <a:off x="952498" y="1363362"/>
            <a:ext cx="768531"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6" name="Picture Placeholder 3">
            <a:extLst>
              <a:ext uri="{FF2B5EF4-FFF2-40B4-BE49-F238E27FC236}">
                <a16:creationId xmlns:a16="http://schemas.microsoft.com/office/drawing/2014/main" id="{E21D4365-BAA8-4F76-87AD-1A328301E298}"/>
              </a:ext>
            </a:extLst>
          </p:cNvPr>
          <p:cNvSpPr>
            <a:spLocks noGrp="1"/>
          </p:cNvSpPr>
          <p:nvPr>
            <p:ph type="pic" sz="quarter" idx="19"/>
          </p:nvPr>
        </p:nvSpPr>
        <p:spPr>
          <a:xfrm>
            <a:off x="949325" y="1684461"/>
            <a:ext cx="2373939" cy="1621608"/>
          </a:xfrm>
        </p:spPr>
        <p:txBody>
          <a:bodyPr/>
          <a:lstStyle>
            <a:lvl1pPr>
              <a:buNone/>
              <a:defRPr/>
            </a:lvl1pPr>
          </a:lstStyle>
          <a:p>
            <a:r>
              <a:rPr lang="en-US"/>
              <a:t>Click icon to add picture</a:t>
            </a:r>
            <a:endParaRPr lang="en-US" dirty="0"/>
          </a:p>
        </p:txBody>
      </p:sp>
      <p:sp>
        <p:nvSpPr>
          <p:cNvPr id="5" name="Content Placeholder 2">
            <a:extLst>
              <a:ext uri="{FF2B5EF4-FFF2-40B4-BE49-F238E27FC236}">
                <a16:creationId xmlns:a16="http://schemas.microsoft.com/office/drawing/2014/main" id="{94F85108-BDC9-43A2-BEF1-240E666F4E03}"/>
              </a:ext>
            </a:extLst>
          </p:cNvPr>
          <p:cNvSpPr>
            <a:spLocks noGrp="1"/>
          </p:cNvSpPr>
          <p:nvPr>
            <p:ph idx="1" hasCustomPrompt="1"/>
          </p:nvPr>
        </p:nvSpPr>
        <p:spPr>
          <a:xfrm>
            <a:off x="952500" y="3545060"/>
            <a:ext cx="2358867" cy="754602"/>
          </a:xfrm>
        </p:spPr>
        <p:txBody>
          <a:bodyPr lIns="0" tIns="0" rIns="0" bIns="0">
            <a:normAutofit/>
          </a:bodyPr>
          <a:lstStyle>
            <a:lvl1pPr marL="0" indent="0">
              <a:buSzPct val="95000"/>
              <a:buFont typeface="Arial" panose="020B0604020202020204" pitchFamily="34" charset="0"/>
              <a:buNone/>
              <a:defRPr sz="24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header</a:t>
            </a:r>
          </a:p>
        </p:txBody>
      </p:sp>
      <p:sp>
        <p:nvSpPr>
          <p:cNvPr id="14" name="Content Placeholder 2">
            <a:extLst>
              <a:ext uri="{FF2B5EF4-FFF2-40B4-BE49-F238E27FC236}">
                <a16:creationId xmlns:a16="http://schemas.microsoft.com/office/drawing/2014/main" id="{968A6427-DC92-4AE6-82DE-34A0B3A972EE}"/>
              </a:ext>
            </a:extLst>
          </p:cNvPr>
          <p:cNvSpPr>
            <a:spLocks noGrp="1"/>
          </p:cNvSpPr>
          <p:nvPr userDrawn="1">
            <p:ph idx="10" hasCustomPrompt="1"/>
          </p:nvPr>
        </p:nvSpPr>
        <p:spPr>
          <a:xfrm>
            <a:off x="952501" y="4372570"/>
            <a:ext cx="2358867" cy="1408472"/>
          </a:xfrm>
        </p:spPr>
        <p:txBody>
          <a:bodyPr lIns="0" tIns="0" rIns="0" bIns="0">
            <a:normAutofit/>
          </a:bodyPr>
          <a:lstStyle>
            <a:lvl1pPr marL="0" indent="0">
              <a:buSzPct val="95000"/>
              <a:buFont typeface="Arial" panose="020B0604020202020204" pitchFamily="34" charset="0"/>
              <a:buNone/>
              <a:defRPr sz="1800" b="0">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text</a:t>
            </a:r>
          </a:p>
        </p:txBody>
      </p:sp>
      <p:cxnSp>
        <p:nvCxnSpPr>
          <p:cNvPr id="11" name="Straight Connector 10">
            <a:extLst>
              <a:ext uri="{FF2B5EF4-FFF2-40B4-BE49-F238E27FC236}">
                <a16:creationId xmlns:a16="http://schemas.microsoft.com/office/drawing/2014/main" id="{7336E4CD-9037-4D69-A3E3-6380D9131A19}"/>
              </a:ext>
            </a:extLst>
          </p:cNvPr>
          <p:cNvCxnSpPr/>
          <p:nvPr userDrawn="1"/>
        </p:nvCxnSpPr>
        <p:spPr>
          <a:xfrm>
            <a:off x="3441180" y="1686757"/>
            <a:ext cx="0" cy="4256844"/>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4" name="Picture Placeholder 3">
            <a:extLst>
              <a:ext uri="{FF2B5EF4-FFF2-40B4-BE49-F238E27FC236}">
                <a16:creationId xmlns:a16="http://schemas.microsoft.com/office/drawing/2014/main" id="{EB10E167-B94B-AD40-958C-D9E0F8F9DF4A}"/>
              </a:ext>
            </a:extLst>
          </p:cNvPr>
          <p:cNvSpPr>
            <a:spLocks noGrp="1"/>
          </p:cNvSpPr>
          <p:nvPr userDrawn="1">
            <p:ph type="pic" sz="quarter" idx="23"/>
          </p:nvPr>
        </p:nvSpPr>
        <p:spPr>
          <a:xfrm>
            <a:off x="3593362" y="1684461"/>
            <a:ext cx="2373939" cy="1621608"/>
          </a:xfrm>
        </p:spPr>
        <p:txBody>
          <a:bodyPr/>
          <a:lstStyle>
            <a:lvl1pPr>
              <a:buNone/>
              <a:defRPr/>
            </a:lvl1pPr>
          </a:lstStyle>
          <a:p>
            <a:r>
              <a:rPr lang="en-US"/>
              <a:t>Click icon to add picture</a:t>
            </a:r>
            <a:endParaRPr lang="en-US" dirty="0"/>
          </a:p>
        </p:txBody>
      </p:sp>
      <p:sp>
        <p:nvSpPr>
          <p:cNvPr id="25" name="Content Placeholder 2">
            <a:extLst>
              <a:ext uri="{FF2B5EF4-FFF2-40B4-BE49-F238E27FC236}">
                <a16:creationId xmlns:a16="http://schemas.microsoft.com/office/drawing/2014/main" id="{C03DF098-BB37-5848-9388-750D29EFC657}"/>
              </a:ext>
            </a:extLst>
          </p:cNvPr>
          <p:cNvSpPr>
            <a:spLocks noGrp="1"/>
          </p:cNvSpPr>
          <p:nvPr userDrawn="1">
            <p:ph idx="24" hasCustomPrompt="1"/>
          </p:nvPr>
        </p:nvSpPr>
        <p:spPr>
          <a:xfrm>
            <a:off x="3630386" y="3545060"/>
            <a:ext cx="2358867" cy="754602"/>
          </a:xfrm>
        </p:spPr>
        <p:txBody>
          <a:bodyPr lIns="0" tIns="0" rIns="0" bIns="0">
            <a:normAutofit/>
          </a:bodyPr>
          <a:lstStyle>
            <a:lvl1pPr marL="0" indent="0">
              <a:buSzPct val="95000"/>
              <a:buFont typeface="Arial" panose="020B0604020202020204" pitchFamily="34" charset="0"/>
              <a:buNone/>
              <a:defRPr sz="24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header</a:t>
            </a:r>
          </a:p>
        </p:txBody>
      </p:sp>
      <p:sp>
        <p:nvSpPr>
          <p:cNvPr id="33" name="Content Placeholder 2">
            <a:extLst>
              <a:ext uri="{FF2B5EF4-FFF2-40B4-BE49-F238E27FC236}">
                <a16:creationId xmlns:a16="http://schemas.microsoft.com/office/drawing/2014/main" id="{6FE4DEF0-41BC-4548-B7BA-1E5B0231AFFD}"/>
              </a:ext>
            </a:extLst>
          </p:cNvPr>
          <p:cNvSpPr>
            <a:spLocks noGrp="1"/>
          </p:cNvSpPr>
          <p:nvPr userDrawn="1">
            <p:ph idx="25" hasCustomPrompt="1"/>
          </p:nvPr>
        </p:nvSpPr>
        <p:spPr>
          <a:xfrm>
            <a:off x="3630387" y="4372570"/>
            <a:ext cx="2358867" cy="1408472"/>
          </a:xfrm>
        </p:spPr>
        <p:txBody>
          <a:bodyPr lIns="0" tIns="0" rIns="0" bIns="0">
            <a:normAutofit/>
          </a:bodyPr>
          <a:lstStyle>
            <a:lvl1pPr marL="0" indent="0">
              <a:buSzPct val="95000"/>
              <a:buFont typeface="Arial" panose="020B0604020202020204" pitchFamily="34" charset="0"/>
              <a:buNone/>
              <a:defRPr sz="1800" b="0">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text</a:t>
            </a:r>
          </a:p>
        </p:txBody>
      </p:sp>
      <p:cxnSp>
        <p:nvCxnSpPr>
          <p:cNvPr id="22" name="Straight Connector 21">
            <a:extLst>
              <a:ext uri="{FF2B5EF4-FFF2-40B4-BE49-F238E27FC236}">
                <a16:creationId xmlns:a16="http://schemas.microsoft.com/office/drawing/2014/main" id="{CEF932C4-F1C3-47F2-84B8-FEC885C1843C}"/>
              </a:ext>
            </a:extLst>
          </p:cNvPr>
          <p:cNvCxnSpPr/>
          <p:nvPr userDrawn="1"/>
        </p:nvCxnSpPr>
        <p:spPr>
          <a:xfrm>
            <a:off x="6095740" y="1686758"/>
            <a:ext cx="0" cy="4293629"/>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4" name="Picture Placeholder 3">
            <a:extLst>
              <a:ext uri="{FF2B5EF4-FFF2-40B4-BE49-F238E27FC236}">
                <a16:creationId xmlns:a16="http://schemas.microsoft.com/office/drawing/2014/main" id="{864CDDAA-23B4-C842-845C-7640D95F2B65}"/>
              </a:ext>
            </a:extLst>
          </p:cNvPr>
          <p:cNvSpPr>
            <a:spLocks noGrp="1"/>
          </p:cNvSpPr>
          <p:nvPr userDrawn="1">
            <p:ph type="pic" sz="quarter" idx="26"/>
          </p:nvPr>
        </p:nvSpPr>
        <p:spPr>
          <a:xfrm>
            <a:off x="6237399" y="1684461"/>
            <a:ext cx="2373939" cy="1621608"/>
          </a:xfrm>
        </p:spPr>
        <p:txBody>
          <a:bodyPr/>
          <a:lstStyle>
            <a:lvl1pPr>
              <a:buNone/>
              <a:defRPr/>
            </a:lvl1pPr>
          </a:lstStyle>
          <a:p>
            <a:r>
              <a:rPr lang="en-US"/>
              <a:t>Click icon to add picture</a:t>
            </a:r>
            <a:endParaRPr lang="en-US" dirty="0"/>
          </a:p>
        </p:txBody>
      </p:sp>
      <p:sp>
        <p:nvSpPr>
          <p:cNvPr id="35" name="Content Placeholder 2">
            <a:extLst>
              <a:ext uri="{FF2B5EF4-FFF2-40B4-BE49-F238E27FC236}">
                <a16:creationId xmlns:a16="http://schemas.microsoft.com/office/drawing/2014/main" id="{DEB8CCE3-3756-5947-84B2-DFCA00A013F6}"/>
              </a:ext>
            </a:extLst>
          </p:cNvPr>
          <p:cNvSpPr>
            <a:spLocks noGrp="1"/>
          </p:cNvSpPr>
          <p:nvPr userDrawn="1">
            <p:ph idx="27" hasCustomPrompt="1"/>
          </p:nvPr>
        </p:nvSpPr>
        <p:spPr>
          <a:xfrm>
            <a:off x="6242957" y="3545060"/>
            <a:ext cx="2358867" cy="754602"/>
          </a:xfrm>
        </p:spPr>
        <p:txBody>
          <a:bodyPr lIns="0" tIns="0" rIns="0" bIns="0">
            <a:normAutofit/>
          </a:bodyPr>
          <a:lstStyle>
            <a:lvl1pPr marL="0" indent="0">
              <a:buSzPct val="95000"/>
              <a:buFont typeface="Arial" panose="020B0604020202020204" pitchFamily="34" charset="0"/>
              <a:buNone/>
              <a:defRPr sz="24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header</a:t>
            </a:r>
          </a:p>
        </p:txBody>
      </p:sp>
      <p:sp>
        <p:nvSpPr>
          <p:cNvPr id="36" name="Content Placeholder 2">
            <a:extLst>
              <a:ext uri="{FF2B5EF4-FFF2-40B4-BE49-F238E27FC236}">
                <a16:creationId xmlns:a16="http://schemas.microsoft.com/office/drawing/2014/main" id="{09C56F7D-4836-1E4F-BD4C-CB150E12E098}"/>
              </a:ext>
            </a:extLst>
          </p:cNvPr>
          <p:cNvSpPr>
            <a:spLocks noGrp="1"/>
          </p:cNvSpPr>
          <p:nvPr userDrawn="1">
            <p:ph idx="28" hasCustomPrompt="1"/>
          </p:nvPr>
        </p:nvSpPr>
        <p:spPr>
          <a:xfrm>
            <a:off x="6242958" y="4372570"/>
            <a:ext cx="2358867" cy="1408472"/>
          </a:xfrm>
        </p:spPr>
        <p:txBody>
          <a:bodyPr lIns="0" tIns="0" rIns="0" bIns="0">
            <a:normAutofit/>
          </a:bodyPr>
          <a:lstStyle>
            <a:lvl1pPr marL="0" indent="0">
              <a:buSzPct val="95000"/>
              <a:buFont typeface="Arial" panose="020B0604020202020204" pitchFamily="34" charset="0"/>
              <a:buNone/>
              <a:defRPr sz="1800" b="0">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text</a:t>
            </a:r>
          </a:p>
        </p:txBody>
      </p:sp>
      <p:cxnSp>
        <p:nvCxnSpPr>
          <p:cNvPr id="12" name="Straight Connector 11">
            <a:extLst>
              <a:ext uri="{FF2B5EF4-FFF2-40B4-BE49-F238E27FC236}">
                <a16:creationId xmlns:a16="http://schemas.microsoft.com/office/drawing/2014/main" id="{3CA77083-F133-420F-93AD-77761878E852}"/>
              </a:ext>
            </a:extLst>
          </p:cNvPr>
          <p:cNvCxnSpPr/>
          <p:nvPr userDrawn="1"/>
        </p:nvCxnSpPr>
        <p:spPr>
          <a:xfrm>
            <a:off x="8750300" y="1686757"/>
            <a:ext cx="0" cy="4256844"/>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0" name="Picture Placeholder 3">
            <a:extLst>
              <a:ext uri="{FF2B5EF4-FFF2-40B4-BE49-F238E27FC236}">
                <a16:creationId xmlns:a16="http://schemas.microsoft.com/office/drawing/2014/main" id="{06A5C640-1D0E-4428-AC28-148AE98A7B34}"/>
              </a:ext>
            </a:extLst>
          </p:cNvPr>
          <p:cNvSpPr>
            <a:spLocks noGrp="1"/>
          </p:cNvSpPr>
          <p:nvPr userDrawn="1">
            <p:ph type="pic" sz="quarter" idx="22"/>
          </p:nvPr>
        </p:nvSpPr>
        <p:spPr>
          <a:xfrm>
            <a:off x="8881435" y="1680693"/>
            <a:ext cx="2349365" cy="1621608"/>
          </a:xfrm>
        </p:spPr>
        <p:txBody>
          <a:bodyPr/>
          <a:lstStyle>
            <a:lvl1pPr>
              <a:buNone/>
              <a:defRPr/>
            </a:lvl1pPr>
          </a:lstStyle>
          <a:p>
            <a:r>
              <a:rPr lang="en-US"/>
              <a:t>Click icon to add picture</a:t>
            </a:r>
            <a:endParaRPr lang="en-US" dirty="0"/>
          </a:p>
        </p:txBody>
      </p:sp>
      <p:sp>
        <p:nvSpPr>
          <p:cNvPr id="19" name="Content Placeholder 2">
            <a:extLst>
              <a:ext uri="{FF2B5EF4-FFF2-40B4-BE49-F238E27FC236}">
                <a16:creationId xmlns:a16="http://schemas.microsoft.com/office/drawing/2014/main" id="{A07502CC-5B90-4BCF-B63B-36D026C9AE96}"/>
              </a:ext>
            </a:extLst>
          </p:cNvPr>
          <p:cNvSpPr>
            <a:spLocks noGrp="1"/>
          </p:cNvSpPr>
          <p:nvPr userDrawn="1">
            <p:ph idx="15" hasCustomPrompt="1"/>
          </p:nvPr>
        </p:nvSpPr>
        <p:spPr>
          <a:xfrm>
            <a:off x="8875080" y="3548916"/>
            <a:ext cx="2358867" cy="754602"/>
          </a:xfrm>
        </p:spPr>
        <p:txBody>
          <a:bodyPr lIns="0" tIns="0" rIns="0" bIns="0">
            <a:normAutofit/>
          </a:bodyPr>
          <a:lstStyle>
            <a:lvl1pPr marL="0" indent="0">
              <a:buSzPct val="95000"/>
              <a:buFont typeface="Arial" panose="020B0604020202020204" pitchFamily="34" charset="0"/>
              <a:buNone/>
              <a:defRPr sz="24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header</a:t>
            </a:r>
          </a:p>
        </p:txBody>
      </p:sp>
      <p:sp>
        <p:nvSpPr>
          <p:cNvPr id="20" name="Content Placeholder 2">
            <a:extLst>
              <a:ext uri="{FF2B5EF4-FFF2-40B4-BE49-F238E27FC236}">
                <a16:creationId xmlns:a16="http://schemas.microsoft.com/office/drawing/2014/main" id="{F169EF16-BA54-4279-A087-A65E4F26675F}"/>
              </a:ext>
            </a:extLst>
          </p:cNvPr>
          <p:cNvSpPr>
            <a:spLocks noGrp="1"/>
          </p:cNvSpPr>
          <p:nvPr userDrawn="1">
            <p:ph idx="16" hasCustomPrompt="1"/>
          </p:nvPr>
        </p:nvSpPr>
        <p:spPr>
          <a:xfrm>
            <a:off x="8875081" y="4362520"/>
            <a:ext cx="2358867" cy="1408470"/>
          </a:xfrm>
        </p:spPr>
        <p:txBody>
          <a:bodyPr lIns="0" tIns="0" rIns="0" bIns="0">
            <a:normAutofit/>
          </a:bodyPr>
          <a:lstStyle>
            <a:lvl1pPr marL="0" indent="0">
              <a:buSzPct val="95000"/>
              <a:buFont typeface="Arial" panose="020B0604020202020204" pitchFamily="34" charset="0"/>
              <a:buNone/>
              <a:defRPr sz="1800" b="0">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text</a:t>
            </a:r>
          </a:p>
        </p:txBody>
      </p:sp>
      <p:sp>
        <p:nvSpPr>
          <p:cNvPr id="23" name="Rectangle 22">
            <a:extLst>
              <a:ext uri="{FF2B5EF4-FFF2-40B4-BE49-F238E27FC236}">
                <a16:creationId xmlns:a16="http://schemas.microsoft.com/office/drawing/2014/main" id="{CA720753-9BFD-2840-9C93-FF72942ED6E3}"/>
              </a:ext>
            </a:extLst>
          </p:cNvPr>
          <p:cNvSpPr/>
          <p:nvPr userDrawn="1"/>
        </p:nvSpPr>
        <p:spPr>
          <a:xfrm>
            <a:off x="0" y="6389511"/>
            <a:ext cx="12192000" cy="468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endParaRPr>
          </a:p>
        </p:txBody>
      </p:sp>
      <p:pic>
        <p:nvPicPr>
          <p:cNvPr id="32" name="Picture 31" descr="The University of Iowa">
            <a:extLst>
              <a:ext uri="{FF2B5EF4-FFF2-40B4-BE49-F238E27FC236}">
                <a16:creationId xmlns:a16="http://schemas.microsoft.com/office/drawing/2014/main" id="{710BB67D-293B-374F-89FC-5F2EBF9F2923}"/>
              </a:ext>
            </a:extLst>
          </p:cNvPr>
          <p:cNvPicPr>
            <a:picLocks noChangeAspect="1"/>
          </p:cNvPicPr>
          <p:nvPr userDrawn="1"/>
        </p:nvPicPr>
        <p:blipFill>
          <a:blip r:embed="rId2"/>
          <a:stretch>
            <a:fillRect/>
          </a:stretch>
        </p:blipFill>
        <p:spPr>
          <a:xfrm>
            <a:off x="838200" y="6131555"/>
            <a:ext cx="1545021" cy="733885"/>
          </a:xfrm>
          <a:prstGeom prst="rect">
            <a:avLst/>
          </a:prstGeom>
        </p:spPr>
      </p:pic>
      <p:sp>
        <p:nvSpPr>
          <p:cNvPr id="31" name="Footer Placeholder 4">
            <a:extLst>
              <a:ext uri="{FF2B5EF4-FFF2-40B4-BE49-F238E27FC236}">
                <a16:creationId xmlns:a16="http://schemas.microsoft.com/office/drawing/2014/main" id="{9EE9B966-22C9-0D4A-8DF7-FFA7CF9C9DD8}"/>
              </a:ext>
            </a:extLst>
          </p:cNvPr>
          <p:cNvSpPr>
            <a:spLocks noGrp="1"/>
          </p:cNvSpPr>
          <p:nvPr userDrawn="1">
            <p:ph type="ftr" sz="quarter" idx="3"/>
          </p:nvPr>
        </p:nvSpPr>
        <p:spPr>
          <a:xfrm>
            <a:off x="2519853" y="6441192"/>
            <a:ext cx="8684173" cy="365125"/>
          </a:xfrm>
          <a:prstGeom prst="rect">
            <a:avLst/>
          </a:prstGeom>
        </p:spPr>
        <p:txBody>
          <a:bodyPr vert="horz" lIns="91440" tIns="45720" rIns="91440" bIns="45720" rtlCol="0" anchor="ctr"/>
          <a:lstStyle>
            <a:lvl1pPr algn="l">
              <a:defRPr sz="1400" b="0">
                <a:solidFill>
                  <a:schemeClr val="bg1"/>
                </a:solidFill>
              </a:defRPr>
            </a:lvl1pPr>
          </a:lstStyle>
          <a:p>
            <a:r>
              <a:rPr lang="en-US"/>
              <a:t>View &gt;&gt; Header and Footer &gt;&gt; Add Unit Name</a:t>
            </a:r>
            <a:endParaRPr lang="en-US" b="0" dirty="0"/>
          </a:p>
        </p:txBody>
      </p:sp>
    </p:spTree>
    <p:extLst>
      <p:ext uri="{BB962C8B-B14F-4D97-AF65-F5344CB8AC3E}">
        <p14:creationId xmlns:p14="http://schemas.microsoft.com/office/powerpoint/2010/main" val="3170021997"/>
      </p:ext>
    </p:extLst>
  </p:cSld>
  <p:clrMapOvr>
    <a:masterClrMapping/>
  </p:clrMapOvr>
  <p:extLst>
    <p:ext uri="{DCECCB84-F9BA-43D5-87BE-67443E8EF086}">
      <p15:sldGuideLst xmlns:p15="http://schemas.microsoft.com/office/powerpoint/2012/main">
        <p15:guide id="1" orient="horz" pos="2400" userDrawn="1">
          <p15:clr>
            <a:srgbClr val="FBAE40"/>
          </p15:clr>
        </p15:guide>
        <p15:guide id="2" pos="598">
          <p15:clr>
            <a:srgbClr val="FBAE40"/>
          </p15:clr>
        </p15:guide>
        <p15:guide id="3" pos="7080">
          <p15:clr>
            <a:srgbClr val="FBAE40"/>
          </p15:clr>
        </p15:guide>
        <p15:guide id="4" pos="3840">
          <p15:clr>
            <a:srgbClr val="FBAE40"/>
          </p15:clr>
        </p15:guide>
        <p15:guide id="5" orient="horz" pos="1054">
          <p15:clr>
            <a:srgbClr val="FBAE40"/>
          </p15:clr>
        </p15:guide>
        <p15:guide id="6" orient="horz" pos="3744">
          <p15:clr>
            <a:srgbClr val="FBAE40"/>
          </p15:clr>
        </p15:guide>
        <p15:guide id="7" orient="horz" pos="69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ive Column Photo Layout">
    <p:spTree>
      <p:nvGrpSpPr>
        <p:cNvPr id="1" name=""/>
        <p:cNvGrpSpPr/>
        <p:nvPr/>
      </p:nvGrpSpPr>
      <p:grpSpPr>
        <a:xfrm>
          <a:off x="0" y="0"/>
          <a:ext cx="0" cy="0"/>
          <a:chOff x="0" y="0"/>
          <a:chExt cx="0" cy="0"/>
        </a:xfrm>
      </p:grpSpPr>
      <p:sp>
        <p:nvSpPr>
          <p:cNvPr id="37" name="Title 1">
            <a:extLst>
              <a:ext uri="{FF2B5EF4-FFF2-40B4-BE49-F238E27FC236}">
                <a16:creationId xmlns:a16="http://schemas.microsoft.com/office/drawing/2014/main" id="{8F3E476F-E407-4406-BB4F-38E54533153E}"/>
              </a:ext>
            </a:extLst>
          </p:cNvPr>
          <p:cNvSpPr>
            <a:spLocks noGrp="1"/>
          </p:cNvSpPr>
          <p:nvPr>
            <p:ph type="title"/>
          </p:nvPr>
        </p:nvSpPr>
        <p:spPr>
          <a:xfrm>
            <a:off x="952499" y="526777"/>
            <a:ext cx="10287001" cy="869089"/>
          </a:xfrm>
        </p:spPr>
        <p:txBody>
          <a:bodyPr lIns="0" tIns="0" rIns="0" bIns="0"/>
          <a:lstStyle>
            <a:lvl1pPr>
              <a:defRPr>
                <a:latin typeface="Roboto" panose="02000000000000000000" pitchFamily="2" charset="0"/>
                <a:ea typeface="Roboto" panose="02000000000000000000" pitchFamily="2"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7D57D41-E534-4387-8837-F27E5C2408BD}"/>
              </a:ext>
            </a:extLst>
          </p:cNvPr>
          <p:cNvCxnSpPr>
            <a:cxnSpLocks/>
          </p:cNvCxnSpPr>
          <p:nvPr userDrawn="1"/>
        </p:nvCxnSpPr>
        <p:spPr>
          <a:xfrm>
            <a:off x="952498" y="1363362"/>
            <a:ext cx="768531"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2" name="Picture Placeholder 3">
            <a:extLst>
              <a:ext uri="{FF2B5EF4-FFF2-40B4-BE49-F238E27FC236}">
                <a16:creationId xmlns:a16="http://schemas.microsoft.com/office/drawing/2014/main" id="{14F11A61-EE32-4596-8BBC-0626131F1E6F}"/>
              </a:ext>
            </a:extLst>
          </p:cNvPr>
          <p:cNvSpPr>
            <a:spLocks noGrp="1"/>
          </p:cNvSpPr>
          <p:nvPr>
            <p:ph type="pic" sz="quarter" idx="19"/>
          </p:nvPr>
        </p:nvSpPr>
        <p:spPr>
          <a:xfrm>
            <a:off x="952499" y="1684461"/>
            <a:ext cx="1832437" cy="1621608"/>
          </a:xfrm>
        </p:spPr>
        <p:txBody>
          <a:bodyPr/>
          <a:lstStyle>
            <a:lvl1pPr>
              <a:buNone/>
              <a:defRPr/>
            </a:lvl1pPr>
          </a:lstStyle>
          <a:p>
            <a:r>
              <a:rPr lang="en-US"/>
              <a:t>Click icon to add picture</a:t>
            </a:r>
            <a:endParaRPr lang="en-US" dirty="0"/>
          </a:p>
        </p:txBody>
      </p:sp>
      <p:sp>
        <p:nvSpPr>
          <p:cNvPr id="5" name="Content Placeholder 2">
            <a:extLst>
              <a:ext uri="{FF2B5EF4-FFF2-40B4-BE49-F238E27FC236}">
                <a16:creationId xmlns:a16="http://schemas.microsoft.com/office/drawing/2014/main" id="{94F85108-BDC9-43A2-BEF1-240E666F4E03}"/>
              </a:ext>
            </a:extLst>
          </p:cNvPr>
          <p:cNvSpPr>
            <a:spLocks noGrp="1"/>
          </p:cNvSpPr>
          <p:nvPr>
            <p:ph idx="1" hasCustomPrompt="1"/>
          </p:nvPr>
        </p:nvSpPr>
        <p:spPr>
          <a:xfrm>
            <a:off x="952501" y="3545060"/>
            <a:ext cx="1826629" cy="667670"/>
          </a:xfrm>
        </p:spPr>
        <p:txBody>
          <a:bodyPr lIns="0" tIns="0" rIns="0" bIns="0">
            <a:normAutofit/>
          </a:bodyPr>
          <a:lstStyle>
            <a:lvl1pPr marL="0" indent="0">
              <a:buSzPct val="95000"/>
              <a:buFont typeface="Arial" panose="020B0604020202020204" pitchFamily="34" charset="0"/>
              <a:buNone/>
              <a:defRPr sz="20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header</a:t>
            </a:r>
          </a:p>
        </p:txBody>
      </p:sp>
      <p:sp>
        <p:nvSpPr>
          <p:cNvPr id="14" name="Content Placeholder 2">
            <a:extLst>
              <a:ext uri="{FF2B5EF4-FFF2-40B4-BE49-F238E27FC236}">
                <a16:creationId xmlns:a16="http://schemas.microsoft.com/office/drawing/2014/main" id="{968A6427-DC92-4AE6-82DE-34A0B3A972EE}"/>
              </a:ext>
            </a:extLst>
          </p:cNvPr>
          <p:cNvSpPr>
            <a:spLocks noGrp="1"/>
          </p:cNvSpPr>
          <p:nvPr userDrawn="1">
            <p:ph idx="10" hasCustomPrompt="1"/>
          </p:nvPr>
        </p:nvSpPr>
        <p:spPr>
          <a:xfrm>
            <a:off x="952502" y="4275590"/>
            <a:ext cx="1826629" cy="1408470"/>
          </a:xfrm>
        </p:spPr>
        <p:txBody>
          <a:bodyPr lIns="0" tIns="0" rIns="0" bIns="0">
            <a:normAutofit/>
          </a:bodyPr>
          <a:lstStyle>
            <a:lvl1pPr marL="0" indent="0">
              <a:buSzPct val="95000"/>
              <a:buFont typeface="Arial" panose="020B0604020202020204" pitchFamily="34" charset="0"/>
              <a:buNone/>
              <a:defRPr sz="1600" b="0">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text</a:t>
            </a:r>
          </a:p>
        </p:txBody>
      </p:sp>
      <p:cxnSp>
        <p:nvCxnSpPr>
          <p:cNvPr id="11" name="Straight Connector 10">
            <a:extLst>
              <a:ext uri="{FF2B5EF4-FFF2-40B4-BE49-F238E27FC236}">
                <a16:creationId xmlns:a16="http://schemas.microsoft.com/office/drawing/2014/main" id="{7336E4CD-9037-4D69-A3E3-6380D9131A19}"/>
              </a:ext>
            </a:extLst>
          </p:cNvPr>
          <p:cNvCxnSpPr>
            <a:cxnSpLocks/>
          </p:cNvCxnSpPr>
          <p:nvPr userDrawn="1"/>
        </p:nvCxnSpPr>
        <p:spPr>
          <a:xfrm>
            <a:off x="2924781" y="1686759"/>
            <a:ext cx="0" cy="4256841"/>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5" name="Picture Placeholder 3">
            <a:extLst>
              <a:ext uri="{FF2B5EF4-FFF2-40B4-BE49-F238E27FC236}">
                <a16:creationId xmlns:a16="http://schemas.microsoft.com/office/drawing/2014/main" id="{10B80E7E-3ECA-A84C-BBC2-DF9FD6DED4FD}"/>
              </a:ext>
            </a:extLst>
          </p:cNvPr>
          <p:cNvSpPr>
            <a:spLocks noGrp="1"/>
          </p:cNvSpPr>
          <p:nvPr>
            <p:ph type="pic" sz="quarter" idx="28"/>
          </p:nvPr>
        </p:nvSpPr>
        <p:spPr>
          <a:xfrm>
            <a:off x="3053442" y="1684461"/>
            <a:ext cx="1832437" cy="1621608"/>
          </a:xfrm>
        </p:spPr>
        <p:txBody>
          <a:bodyPr/>
          <a:lstStyle>
            <a:lvl1pPr>
              <a:buNone/>
              <a:defRPr/>
            </a:lvl1pPr>
          </a:lstStyle>
          <a:p>
            <a:r>
              <a:rPr lang="en-US"/>
              <a:t>Click icon to add picture</a:t>
            </a:r>
            <a:endParaRPr lang="en-US" dirty="0"/>
          </a:p>
        </p:txBody>
      </p:sp>
      <p:sp>
        <p:nvSpPr>
          <p:cNvPr id="44" name="Content Placeholder 2">
            <a:extLst>
              <a:ext uri="{FF2B5EF4-FFF2-40B4-BE49-F238E27FC236}">
                <a16:creationId xmlns:a16="http://schemas.microsoft.com/office/drawing/2014/main" id="{AB9C78E2-4679-F844-BB37-D2E07B542CA3}"/>
              </a:ext>
            </a:extLst>
          </p:cNvPr>
          <p:cNvSpPr>
            <a:spLocks noGrp="1"/>
          </p:cNvSpPr>
          <p:nvPr>
            <p:ph idx="27" hasCustomPrompt="1"/>
          </p:nvPr>
        </p:nvSpPr>
        <p:spPr>
          <a:xfrm>
            <a:off x="3053444" y="3545060"/>
            <a:ext cx="1826629" cy="667670"/>
          </a:xfrm>
        </p:spPr>
        <p:txBody>
          <a:bodyPr lIns="0" tIns="0" rIns="0" bIns="0">
            <a:normAutofit/>
          </a:bodyPr>
          <a:lstStyle>
            <a:lvl1pPr marL="0" indent="0">
              <a:buSzPct val="95000"/>
              <a:buFont typeface="Arial" panose="020B0604020202020204" pitchFamily="34" charset="0"/>
              <a:buNone/>
              <a:defRPr sz="20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header</a:t>
            </a:r>
          </a:p>
        </p:txBody>
      </p:sp>
      <p:sp>
        <p:nvSpPr>
          <p:cNvPr id="35" name="Content Placeholder 2">
            <a:extLst>
              <a:ext uri="{FF2B5EF4-FFF2-40B4-BE49-F238E27FC236}">
                <a16:creationId xmlns:a16="http://schemas.microsoft.com/office/drawing/2014/main" id="{0F3EA205-7109-BC44-BA2C-7704780449E8}"/>
              </a:ext>
            </a:extLst>
          </p:cNvPr>
          <p:cNvSpPr>
            <a:spLocks noGrp="1"/>
          </p:cNvSpPr>
          <p:nvPr>
            <p:ph idx="26" hasCustomPrompt="1"/>
          </p:nvPr>
        </p:nvSpPr>
        <p:spPr>
          <a:xfrm>
            <a:off x="3053445" y="4275590"/>
            <a:ext cx="1826629" cy="1408470"/>
          </a:xfrm>
        </p:spPr>
        <p:txBody>
          <a:bodyPr lIns="0" tIns="0" rIns="0" bIns="0">
            <a:normAutofit/>
          </a:bodyPr>
          <a:lstStyle>
            <a:lvl1pPr marL="0" indent="0">
              <a:buSzPct val="95000"/>
              <a:buFont typeface="Arial" panose="020B0604020202020204" pitchFamily="34" charset="0"/>
              <a:buNone/>
              <a:defRPr sz="1600" b="0">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text</a:t>
            </a:r>
          </a:p>
        </p:txBody>
      </p:sp>
      <p:cxnSp>
        <p:nvCxnSpPr>
          <p:cNvPr id="22" name="Straight Connector 21">
            <a:extLst>
              <a:ext uri="{FF2B5EF4-FFF2-40B4-BE49-F238E27FC236}">
                <a16:creationId xmlns:a16="http://schemas.microsoft.com/office/drawing/2014/main" id="{CEF932C4-F1C3-47F2-84B8-FEC885C1843C}"/>
              </a:ext>
            </a:extLst>
          </p:cNvPr>
          <p:cNvCxnSpPr>
            <a:cxnSpLocks/>
          </p:cNvCxnSpPr>
          <p:nvPr userDrawn="1"/>
        </p:nvCxnSpPr>
        <p:spPr>
          <a:xfrm>
            <a:off x="5036631" y="1686759"/>
            <a:ext cx="0" cy="4256842"/>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8" name="Picture Placeholder 3">
            <a:extLst>
              <a:ext uri="{FF2B5EF4-FFF2-40B4-BE49-F238E27FC236}">
                <a16:creationId xmlns:a16="http://schemas.microsoft.com/office/drawing/2014/main" id="{4EF24A51-2D82-AA40-8405-8CFEC6F5CB5D}"/>
              </a:ext>
            </a:extLst>
          </p:cNvPr>
          <p:cNvSpPr>
            <a:spLocks noGrp="1"/>
          </p:cNvSpPr>
          <p:nvPr>
            <p:ph type="pic" sz="quarter" idx="31"/>
          </p:nvPr>
        </p:nvSpPr>
        <p:spPr>
          <a:xfrm>
            <a:off x="5187042" y="1684461"/>
            <a:ext cx="1832437" cy="1621608"/>
          </a:xfrm>
        </p:spPr>
        <p:txBody>
          <a:bodyPr/>
          <a:lstStyle>
            <a:lvl1pPr>
              <a:buNone/>
              <a:defRPr/>
            </a:lvl1pPr>
          </a:lstStyle>
          <a:p>
            <a:r>
              <a:rPr lang="en-US"/>
              <a:t>Click icon to add picture</a:t>
            </a:r>
            <a:endParaRPr lang="en-US" dirty="0"/>
          </a:p>
        </p:txBody>
      </p:sp>
      <p:sp>
        <p:nvSpPr>
          <p:cNvPr id="47" name="Content Placeholder 2">
            <a:extLst>
              <a:ext uri="{FF2B5EF4-FFF2-40B4-BE49-F238E27FC236}">
                <a16:creationId xmlns:a16="http://schemas.microsoft.com/office/drawing/2014/main" id="{90D707E7-5635-444F-BB41-10E2268CC099}"/>
              </a:ext>
            </a:extLst>
          </p:cNvPr>
          <p:cNvSpPr>
            <a:spLocks noGrp="1"/>
          </p:cNvSpPr>
          <p:nvPr>
            <p:ph idx="30" hasCustomPrompt="1"/>
          </p:nvPr>
        </p:nvSpPr>
        <p:spPr>
          <a:xfrm>
            <a:off x="5187044" y="3545060"/>
            <a:ext cx="1826629" cy="667670"/>
          </a:xfrm>
        </p:spPr>
        <p:txBody>
          <a:bodyPr lIns="0" tIns="0" rIns="0" bIns="0">
            <a:normAutofit/>
          </a:bodyPr>
          <a:lstStyle>
            <a:lvl1pPr marL="0" indent="0">
              <a:buSzPct val="95000"/>
              <a:buFont typeface="Arial" panose="020B0604020202020204" pitchFamily="34" charset="0"/>
              <a:buNone/>
              <a:defRPr sz="20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header</a:t>
            </a:r>
          </a:p>
        </p:txBody>
      </p:sp>
      <p:sp>
        <p:nvSpPr>
          <p:cNvPr id="46" name="Content Placeholder 2">
            <a:extLst>
              <a:ext uri="{FF2B5EF4-FFF2-40B4-BE49-F238E27FC236}">
                <a16:creationId xmlns:a16="http://schemas.microsoft.com/office/drawing/2014/main" id="{4340EF3F-9B6C-B54B-94AD-7275543213B0}"/>
              </a:ext>
            </a:extLst>
          </p:cNvPr>
          <p:cNvSpPr>
            <a:spLocks noGrp="1"/>
          </p:cNvSpPr>
          <p:nvPr>
            <p:ph idx="29" hasCustomPrompt="1"/>
          </p:nvPr>
        </p:nvSpPr>
        <p:spPr>
          <a:xfrm>
            <a:off x="5187045" y="4275590"/>
            <a:ext cx="1826629" cy="1408470"/>
          </a:xfrm>
        </p:spPr>
        <p:txBody>
          <a:bodyPr lIns="0" tIns="0" rIns="0" bIns="0">
            <a:normAutofit/>
          </a:bodyPr>
          <a:lstStyle>
            <a:lvl1pPr marL="0" indent="0">
              <a:buSzPct val="95000"/>
              <a:buFont typeface="Arial" panose="020B0604020202020204" pitchFamily="34" charset="0"/>
              <a:buNone/>
              <a:defRPr sz="1600" b="0">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text</a:t>
            </a:r>
          </a:p>
        </p:txBody>
      </p:sp>
      <p:cxnSp>
        <p:nvCxnSpPr>
          <p:cNvPr id="12" name="Straight Connector 11">
            <a:extLst>
              <a:ext uri="{FF2B5EF4-FFF2-40B4-BE49-F238E27FC236}">
                <a16:creationId xmlns:a16="http://schemas.microsoft.com/office/drawing/2014/main" id="{3CA77083-F133-420F-93AD-77761878E852}"/>
              </a:ext>
            </a:extLst>
          </p:cNvPr>
          <p:cNvCxnSpPr>
            <a:cxnSpLocks/>
          </p:cNvCxnSpPr>
          <p:nvPr userDrawn="1"/>
        </p:nvCxnSpPr>
        <p:spPr>
          <a:xfrm>
            <a:off x="7148481" y="1686759"/>
            <a:ext cx="0" cy="4256841"/>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51" name="Picture Placeholder 3">
            <a:extLst>
              <a:ext uri="{FF2B5EF4-FFF2-40B4-BE49-F238E27FC236}">
                <a16:creationId xmlns:a16="http://schemas.microsoft.com/office/drawing/2014/main" id="{4D703A3B-87F3-AE45-90D2-795F9DA88577}"/>
              </a:ext>
            </a:extLst>
          </p:cNvPr>
          <p:cNvSpPr>
            <a:spLocks noGrp="1"/>
          </p:cNvSpPr>
          <p:nvPr>
            <p:ph type="pic" sz="quarter" idx="34"/>
          </p:nvPr>
        </p:nvSpPr>
        <p:spPr>
          <a:xfrm>
            <a:off x="7266213" y="1684461"/>
            <a:ext cx="1832437" cy="1621608"/>
          </a:xfrm>
        </p:spPr>
        <p:txBody>
          <a:bodyPr/>
          <a:lstStyle>
            <a:lvl1pPr>
              <a:buNone/>
              <a:defRPr/>
            </a:lvl1pPr>
          </a:lstStyle>
          <a:p>
            <a:r>
              <a:rPr lang="en-US"/>
              <a:t>Click icon to add picture</a:t>
            </a:r>
            <a:endParaRPr lang="en-US" dirty="0"/>
          </a:p>
        </p:txBody>
      </p:sp>
      <p:sp>
        <p:nvSpPr>
          <p:cNvPr id="50" name="Content Placeholder 2">
            <a:extLst>
              <a:ext uri="{FF2B5EF4-FFF2-40B4-BE49-F238E27FC236}">
                <a16:creationId xmlns:a16="http://schemas.microsoft.com/office/drawing/2014/main" id="{5C95157B-C7FC-864F-A9C2-08E02E26EE07}"/>
              </a:ext>
            </a:extLst>
          </p:cNvPr>
          <p:cNvSpPr>
            <a:spLocks noGrp="1"/>
          </p:cNvSpPr>
          <p:nvPr>
            <p:ph idx="33" hasCustomPrompt="1"/>
          </p:nvPr>
        </p:nvSpPr>
        <p:spPr>
          <a:xfrm>
            <a:off x="7266215" y="3545060"/>
            <a:ext cx="1826629" cy="667670"/>
          </a:xfrm>
        </p:spPr>
        <p:txBody>
          <a:bodyPr lIns="0" tIns="0" rIns="0" bIns="0">
            <a:normAutofit/>
          </a:bodyPr>
          <a:lstStyle>
            <a:lvl1pPr marL="0" indent="0">
              <a:buSzPct val="95000"/>
              <a:buFont typeface="Arial" panose="020B0604020202020204" pitchFamily="34" charset="0"/>
              <a:buNone/>
              <a:defRPr sz="20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header</a:t>
            </a:r>
          </a:p>
        </p:txBody>
      </p:sp>
      <p:sp>
        <p:nvSpPr>
          <p:cNvPr id="49" name="Content Placeholder 2">
            <a:extLst>
              <a:ext uri="{FF2B5EF4-FFF2-40B4-BE49-F238E27FC236}">
                <a16:creationId xmlns:a16="http://schemas.microsoft.com/office/drawing/2014/main" id="{71E05108-E0DC-6947-A186-EA5436079AAF}"/>
              </a:ext>
            </a:extLst>
          </p:cNvPr>
          <p:cNvSpPr>
            <a:spLocks noGrp="1"/>
          </p:cNvSpPr>
          <p:nvPr>
            <p:ph idx="32" hasCustomPrompt="1"/>
          </p:nvPr>
        </p:nvSpPr>
        <p:spPr>
          <a:xfrm>
            <a:off x="7266216" y="4275590"/>
            <a:ext cx="1826629" cy="1408470"/>
          </a:xfrm>
        </p:spPr>
        <p:txBody>
          <a:bodyPr lIns="0" tIns="0" rIns="0" bIns="0">
            <a:normAutofit/>
          </a:bodyPr>
          <a:lstStyle>
            <a:lvl1pPr marL="0" indent="0">
              <a:buSzPct val="95000"/>
              <a:buFont typeface="Arial" panose="020B0604020202020204" pitchFamily="34" charset="0"/>
              <a:buNone/>
              <a:defRPr sz="1600" b="0">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text</a:t>
            </a:r>
          </a:p>
        </p:txBody>
      </p:sp>
      <p:cxnSp>
        <p:nvCxnSpPr>
          <p:cNvPr id="23" name="Straight Connector 22">
            <a:extLst>
              <a:ext uri="{FF2B5EF4-FFF2-40B4-BE49-F238E27FC236}">
                <a16:creationId xmlns:a16="http://schemas.microsoft.com/office/drawing/2014/main" id="{55F5ADDF-F780-4384-87F4-30070C81BB29}"/>
              </a:ext>
            </a:extLst>
          </p:cNvPr>
          <p:cNvCxnSpPr>
            <a:cxnSpLocks/>
          </p:cNvCxnSpPr>
          <p:nvPr userDrawn="1"/>
        </p:nvCxnSpPr>
        <p:spPr>
          <a:xfrm>
            <a:off x="9260331" y="1686759"/>
            <a:ext cx="0" cy="4256841"/>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54" name="Picture Placeholder 3">
            <a:extLst>
              <a:ext uri="{FF2B5EF4-FFF2-40B4-BE49-F238E27FC236}">
                <a16:creationId xmlns:a16="http://schemas.microsoft.com/office/drawing/2014/main" id="{E90B3032-DDF8-0446-8BB7-81565519E036}"/>
              </a:ext>
            </a:extLst>
          </p:cNvPr>
          <p:cNvSpPr>
            <a:spLocks noGrp="1"/>
          </p:cNvSpPr>
          <p:nvPr>
            <p:ph type="pic" sz="quarter" idx="37"/>
          </p:nvPr>
        </p:nvSpPr>
        <p:spPr>
          <a:xfrm>
            <a:off x="9410699" y="1684461"/>
            <a:ext cx="1832437" cy="1621608"/>
          </a:xfrm>
        </p:spPr>
        <p:txBody>
          <a:bodyPr/>
          <a:lstStyle>
            <a:lvl1pPr>
              <a:buNone/>
              <a:defRPr/>
            </a:lvl1pPr>
          </a:lstStyle>
          <a:p>
            <a:r>
              <a:rPr lang="en-US"/>
              <a:t>Click icon to add picture</a:t>
            </a:r>
            <a:endParaRPr lang="en-US" dirty="0"/>
          </a:p>
        </p:txBody>
      </p:sp>
      <p:sp>
        <p:nvSpPr>
          <p:cNvPr id="53" name="Content Placeholder 2">
            <a:extLst>
              <a:ext uri="{FF2B5EF4-FFF2-40B4-BE49-F238E27FC236}">
                <a16:creationId xmlns:a16="http://schemas.microsoft.com/office/drawing/2014/main" id="{724287DA-FEAD-6E4A-83EC-B59516E2386C}"/>
              </a:ext>
            </a:extLst>
          </p:cNvPr>
          <p:cNvSpPr>
            <a:spLocks noGrp="1"/>
          </p:cNvSpPr>
          <p:nvPr>
            <p:ph idx="36" hasCustomPrompt="1"/>
          </p:nvPr>
        </p:nvSpPr>
        <p:spPr>
          <a:xfrm>
            <a:off x="9410701" y="3545060"/>
            <a:ext cx="1826629" cy="675110"/>
          </a:xfrm>
        </p:spPr>
        <p:txBody>
          <a:bodyPr lIns="0" tIns="0" rIns="0" bIns="0">
            <a:normAutofit/>
          </a:bodyPr>
          <a:lstStyle>
            <a:lvl1pPr marL="0" indent="0">
              <a:buSzPct val="95000"/>
              <a:buFont typeface="Arial" panose="020B0604020202020204" pitchFamily="34" charset="0"/>
              <a:buNone/>
              <a:defRPr sz="20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header</a:t>
            </a:r>
          </a:p>
        </p:txBody>
      </p:sp>
      <p:sp>
        <p:nvSpPr>
          <p:cNvPr id="52" name="Content Placeholder 2">
            <a:extLst>
              <a:ext uri="{FF2B5EF4-FFF2-40B4-BE49-F238E27FC236}">
                <a16:creationId xmlns:a16="http://schemas.microsoft.com/office/drawing/2014/main" id="{4FC143B3-231A-2B46-ABBF-7F6B6BBF4596}"/>
              </a:ext>
            </a:extLst>
          </p:cNvPr>
          <p:cNvSpPr>
            <a:spLocks noGrp="1"/>
          </p:cNvSpPr>
          <p:nvPr>
            <p:ph idx="35" hasCustomPrompt="1"/>
          </p:nvPr>
        </p:nvSpPr>
        <p:spPr>
          <a:xfrm>
            <a:off x="9410702" y="4275590"/>
            <a:ext cx="1826629" cy="1408470"/>
          </a:xfrm>
        </p:spPr>
        <p:txBody>
          <a:bodyPr lIns="0" tIns="0" rIns="0" bIns="0">
            <a:normAutofit/>
          </a:bodyPr>
          <a:lstStyle>
            <a:lvl1pPr marL="0" indent="0">
              <a:buSzPct val="95000"/>
              <a:buFont typeface="Arial" panose="020B0604020202020204" pitchFamily="34" charset="0"/>
              <a:buNone/>
              <a:defRPr sz="1600" b="0">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text</a:t>
            </a:r>
          </a:p>
        </p:txBody>
      </p:sp>
      <p:sp>
        <p:nvSpPr>
          <p:cNvPr id="36" name="Rectangle 35">
            <a:extLst>
              <a:ext uri="{FF2B5EF4-FFF2-40B4-BE49-F238E27FC236}">
                <a16:creationId xmlns:a16="http://schemas.microsoft.com/office/drawing/2014/main" id="{8A4E17D8-CAFF-0E47-97EF-4D4BC59FFC70}"/>
              </a:ext>
            </a:extLst>
          </p:cNvPr>
          <p:cNvSpPr/>
          <p:nvPr userDrawn="1"/>
        </p:nvSpPr>
        <p:spPr>
          <a:xfrm>
            <a:off x="0" y="6389511"/>
            <a:ext cx="12192000" cy="468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endParaRPr>
          </a:p>
        </p:txBody>
      </p:sp>
      <p:pic>
        <p:nvPicPr>
          <p:cNvPr id="43" name="Picture 42" descr="The University of Iowa">
            <a:extLst>
              <a:ext uri="{FF2B5EF4-FFF2-40B4-BE49-F238E27FC236}">
                <a16:creationId xmlns:a16="http://schemas.microsoft.com/office/drawing/2014/main" id="{924E35CA-EA2E-084A-B4D2-736FEA8C0DDC}"/>
              </a:ext>
            </a:extLst>
          </p:cNvPr>
          <p:cNvPicPr>
            <a:picLocks noChangeAspect="1"/>
          </p:cNvPicPr>
          <p:nvPr userDrawn="1"/>
        </p:nvPicPr>
        <p:blipFill>
          <a:blip r:embed="rId2"/>
          <a:stretch>
            <a:fillRect/>
          </a:stretch>
        </p:blipFill>
        <p:spPr>
          <a:xfrm>
            <a:off x="838200" y="6131555"/>
            <a:ext cx="1545021" cy="733885"/>
          </a:xfrm>
          <a:prstGeom prst="rect">
            <a:avLst/>
          </a:prstGeom>
        </p:spPr>
      </p:pic>
      <p:sp>
        <p:nvSpPr>
          <p:cNvPr id="38" name="Footer Placeholder 4">
            <a:extLst>
              <a:ext uri="{FF2B5EF4-FFF2-40B4-BE49-F238E27FC236}">
                <a16:creationId xmlns:a16="http://schemas.microsoft.com/office/drawing/2014/main" id="{D752B61A-80FF-1049-8A33-5614EE9DC804}"/>
              </a:ext>
            </a:extLst>
          </p:cNvPr>
          <p:cNvSpPr>
            <a:spLocks noGrp="1"/>
          </p:cNvSpPr>
          <p:nvPr>
            <p:ph type="ftr" sz="quarter" idx="3"/>
          </p:nvPr>
        </p:nvSpPr>
        <p:spPr>
          <a:xfrm>
            <a:off x="2519853" y="6441192"/>
            <a:ext cx="8684173" cy="365125"/>
          </a:xfrm>
          <a:prstGeom prst="rect">
            <a:avLst/>
          </a:prstGeom>
        </p:spPr>
        <p:txBody>
          <a:bodyPr vert="horz" lIns="91440" tIns="45720" rIns="91440" bIns="45720" rtlCol="0" anchor="ctr"/>
          <a:lstStyle>
            <a:lvl1pPr algn="l">
              <a:defRPr sz="1400" b="0">
                <a:solidFill>
                  <a:schemeClr val="bg1"/>
                </a:solidFill>
              </a:defRPr>
            </a:lvl1pPr>
          </a:lstStyle>
          <a:p>
            <a:r>
              <a:rPr lang="en-US"/>
              <a:t>View &gt;&gt; Header and Footer &gt;&gt; Add Unit Name</a:t>
            </a:r>
            <a:endParaRPr lang="en-US" b="0" dirty="0"/>
          </a:p>
        </p:txBody>
      </p:sp>
    </p:spTree>
    <p:extLst>
      <p:ext uri="{BB962C8B-B14F-4D97-AF65-F5344CB8AC3E}">
        <p14:creationId xmlns:p14="http://schemas.microsoft.com/office/powerpoint/2010/main" val="3835456899"/>
      </p:ext>
    </p:extLst>
  </p:cSld>
  <p:clrMapOvr>
    <a:masterClrMapping/>
  </p:clrMapOvr>
  <p:extLst>
    <p:ext uri="{DCECCB84-F9BA-43D5-87BE-67443E8EF086}">
      <p15:sldGuideLst xmlns:p15="http://schemas.microsoft.com/office/powerpoint/2012/main">
        <p15:guide id="1" orient="horz" pos="2400" userDrawn="1">
          <p15:clr>
            <a:srgbClr val="FBAE40"/>
          </p15:clr>
        </p15:guide>
        <p15:guide id="2" pos="598">
          <p15:clr>
            <a:srgbClr val="FBAE40"/>
          </p15:clr>
        </p15:guide>
        <p15:guide id="3" pos="7080">
          <p15:clr>
            <a:srgbClr val="FBAE40"/>
          </p15:clr>
        </p15:guide>
        <p15:guide id="4" pos="3840">
          <p15:clr>
            <a:srgbClr val="FBAE40"/>
          </p15:clr>
        </p15:guide>
        <p15:guide id="5" orient="horz" pos="1054">
          <p15:clr>
            <a:srgbClr val="FBAE40"/>
          </p15:clr>
        </p15:guide>
        <p15:guide id="6" orient="horz" pos="3744">
          <p15:clr>
            <a:srgbClr val="FBAE40"/>
          </p15:clr>
        </p15:guide>
        <p15:guide id="7" orient="horz" pos="69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ullet Slide - Photo">
    <p:spTree>
      <p:nvGrpSpPr>
        <p:cNvPr id="1" name=""/>
        <p:cNvGrpSpPr/>
        <p:nvPr/>
      </p:nvGrpSpPr>
      <p:grpSpPr>
        <a:xfrm>
          <a:off x="0" y="0"/>
          <a:ext cx="0" cy="0"/>
          <a:chOff x="0" y="0"/>
          <a:chExt cx="0" cy="0"/>
        </a:xfrm>
      </p:grpSpPr>
      <p:sp>
        <p:nvSpPr>
          <p:cNvPr id="17" name="Title 20">
            <a:extLst>
              <a:ext uri="{FF2B5EF4-FFF2-40B4-BE49-F238E27FC236}">
                <a16:creationId xmlns:a16="http://schemas.microsoft.com/office/drawing/2014/main" id="{2BA8F287-92C7-4FFD-A7E9-45864F8E91A4}"/>
              </a:ext>
            </a:extLst>
          </p:cNvPr>
          <p:cNvSpPr>
            <a:spLocks noGrp="1"/>
          </p:cNvSpPr>
          <p:nvPr>
            <p:ph type="title" hasCustomPrompt="1"/>
          </p:nvPr>
        </p:nvSpPr>
        <p:spPr>
          <a:xfrm>
            <a:off x="949325" y="498296"/>
            <a:ext cx="5260975" cy="896116"/>
          </a:xfrm>
        </p:spPr>
        <p:txBody>
          <a:bodyPr/>
          <a:lstStyle>
            <a:lvl1pPr>
              <a:defRPr/>
            </a:lvl1pPr>
          </a:lstStyle>
          <a:p>
            <a:r>
              <a:rPr lang="en-US" dirty="0"/>
              <a:t>Click to edit Title</a:t>
            </a:r>
          </a:p>
        </p:txBody>
      </p:sp>
      <p:cxnSp>
        <p:nvCxnSpPr>
          <p:cNvPr id="16" name="Straight Connector 15">
            <a:extLst>
              <a:ext uri="{FF2B5EF4-FFF2-40B4-BE49-F238E27FC236}">
                <a16:creationId xmlns:a16="http://schemas.microsoft.com/office/drawing/2014/main" id="{0F31F03A-71CF-475D-8A3C-99FC106D73E8}"/>
              </a:ext>
            </a:extLst>
          </p:cNvPr>
          <p:cNvCxnSpPr>
            <a:cxnSpLocks/>
          </p:cNvCxnSpPr>
          <p:nvPr userDrawn="1"/>
        </p:nvCxnSpPr>
        <p:spPr>
          <a:xfrm>
            <a:off x="952498" y="1363362"/>
            <a:ext cx="768531"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47404DB8-B6AC-4389-8E6E-A115840D1D74}"/>
              </a:ext>
            </a:extLst>
          </p:cNvPr>
          <p:cNvSpPr>
            <a:spLocks noGrp="1"/>
          </p:cNvSpPr>
          <p:nvPr>
            <p:ph idx="1"/>
          </p:nvPr>
        </p:nvSpPr>
        <p:spPr>
          <a:xfrm>
            <a:off x="952499" y="1686757"/>
            <a:ext cx="5257801" cy="4256843"/>
          </a:xfrm>
        </p:spPr>
        <p:txBody>
          <a:bodyPr lIns="0" tIns="0" rIns="0" bIns="0"/>
          <a:lstStyle>
            <a:lvl1pPr marL="228600" indent="-228600">
              <a:buClr>
                <a:schemeClr val="tx2"/>
              </a:buClr>
              <a:buSzPct val="95000"/>
              <a:buFont typeface="Arial" panose="020B0604020202020204" pitchFamily="34" charset="0"/>
              <a:buChar char="•"/>
              <a:defRPr>
                <a:latin typeface="Roboto" panose="02000000000000000000" pitchFamily="2" charset="0"/>
                <a:ea typeface="Roboto" panose="02000000000000000000" pitchFamily="2" charset="0"/>
              </a:defRPr>
            </a:lvl1pPr>
            <a:lvl2pPr marL="685800" indent="-228600">
              <a:buClr>
                <a:schemeClr val="tx2"/>
              </a:buClr>
              <a:buSzPct val="100000"/>
              <a:buFont typeface="Arial" panose="020B0604020202020204" pitchFamily="34" charset="0"/>
              <a:buChar char="‒"/>
              <a:defRPr>
                <a:latin typeface="Roboto" panose="02000000000000000000" pitchFamily="2" charset="0"/>
                <a:ea typeface="Roboto" panose="02000000000000000000" pitchFamily="2" charset="0"/>
              </a:defRPr>
            </a:lvl2pPr>
            <a:lvl3pPr marL="1143000" indent="-228600">
              <a:buClr>
                <a:schemeClr val="tx2"/>
              </a:buClr>
              <a:buSzPct val="100000"/>
              <a:buFont typeface="Roboto" panose="02000000000000000000" pitchFamily="2" charset="0"/>
              <a:buChar char="•"/>
              <a:defRPr>
                <a:latin typeface="Roboto" panose="02000000000000000000" pitchFamily="2" charset="0"/>
                <a:ea typeface="Roboto" panose="02000000000000000000" pitchFamily="2" charset="0"/>
              </a:defRPr>
            </a:lvl3pPr>
            <a:lvl4pPr marL="1600200" indent="-228600">
              <a:buClr>
                <a:schemeClr val="tx2"/>
              </a:buClr>
              <a:buSzPct val="100000"/>
              <a:buFont typeface="Roboto" panose="02000000000000000000" pitchFamily="2" charset="0"/>
              <a:buChar char="―"/>
              <a:defRPr>
                <a:latin typeface="Roboto" panose="02000000000000000000" pitchFamily="2" charset="0"/>
                <a:ea typeface="Roboto" panose="02000000000000000000" pitchFamily="2" charset="0"/>
              </a:defRPr>
            </a:lvl4pPr>
            <a:lvl5pPr marL="2057400" indent="-228600">
              <a:buClr>
                <a:schemeClr val="tx2"/>
              </a:buClr>
              <a:buSzPct val="100000"/>
              <a:buFont typeface="Arial" panose="020B0604020202020204" pitchFamily="34" charset="0"/>
              <a:buChar char="•"/>
              <a:defRPr>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42EEDE3-0B18-E049-BE23-974E50C72979}"/>
              </a:ext>
            </a:extLst>
          </p:cNvPr>
          <p:cNvSpPr>
            <a:spLocks noGrp="1"/>
          </p:cNvSpPr>
          <p:nvPr>
            <p:ph type="pic" sz="quarter" idx="11"/>
          </p:nvPr>
        </p:nvSpPr>
        <p:spPr>
          <a:xfrm>
            <a:off x="7171534" y="0"/>
            <a:ext cx="5029200" cy="6389511"/>
          </a:xfrm>
          <a:prstGeom prst="rect">
            <a:avLst/>
          </a:prstGeom>
        </p:spPr>
        <p:txBody>
          <a:bodyPr anchor="ctr" anchorCtr="0"/>
          <a:lstStyle>
            <a:lvl1pPr marL="0" indent="0" algn="ctr">
              <a:buNone/>
              <a:defRPr b="0" i="0">
                <a:solidFill>
                  <a:schemeClr val="accent3"/>
                </a:solidFill>
                <a:latin typeface="Arial" panose="020B0604020202020204" pitchFamily="34" charset="0"/>
              </a:defRPr>
            </a:lvl1pPr>
          </a:lstStyle>
          <a:p>
            <a:r>
              <a:rPr lang="en-US"/>
              <a:t>Click icon to add picture</a:t>
            </a:r>
            <a:endParaRPr lang="en-US" dirty="0"/>
          </a:p>
        </p:txBody>
      </p:sp>
      <p:sp>
        <p:nvSpPr>
          <p:cNvPr id="9" name="Rectangle 8">
            <a:extLst>
              <a:ext uri="{FF2B5EF4-FFF2-40B4-BE49-F238E27FC236}">
                <a16:creationId xmlns:a16="http://schemas.microsoft.com/office/drawing/2014/main" id="{7420F7CB-393D-BF45-B52D-542FDDEFCAFF}"/>
              </a:ext>
            </a:extLst>
          </p:cNvPr>
          <p:cNvSpPr/>
          <p:nvPr userDrawn="1"/>
        </p:nvSpPr>
        <p:spPr>
          <a:xfrm>
            <a:off x="0" y="6389511"/>
            <a:ext cx="12192000" cy="468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endParaRPr>
          </a:p>
        </p:txBody>
      </p:sp>
      <p:pic>
        <p:nvPicPr>
          <p:cNvPr id="12" name="Picture 11" descr="The University of Iowa">
            <a:extLst>
              <a:ext uri="{FF2B5EF4-FFF2-40B4-BE49-F238E27FC236}">
                <a16:creationId xmlns:a16="http://schemas.microsoft.com/office/drawing/2014/main" id="{9CE5618D-3613-E04D-A815-ED9A2C5AA3C5}"/>
              </a:ext>
            </a:extLst>
          </p:cNvPr>
          <p:cNvPicPr>
            <a:picLocks noChangeAspect="1"/>
          </p:cNvPicPr>
          <p:nvPr userDrawn="1"/>
        </p:nvPicPr>
        <p:blipFill>
          <a:blip r:embed="rId2"/>
          <a:stretch>
            <a:fillRect/>
          </a:stretch>
        </p:blipFill>
        <p:spPr>
          <a:xfrm>
            <a:off x="838200" y="6131555"/>
            <a:ext cx="1545021" cy="733885"/>
          </a:xfrm>
          <a:prstGeom prst="rect">
            <a:avLst/>
          </a:prstGeom>
        </p:spPr>
      </p:pic>
      <p:sp>
        <p:nvSpPr>
          <p:cNvPr id="11" name="Footer Placeholder 4">
            <a:extLst>
              <a:ext uri="{FF2B5EF4-FFF2-40B4-BE49-F238E27FC236}">
                <a16:creationId xmlns:a16="http://schemas.microsoft.com/office/drawing/2014/main" id="{C35C85E8-314E-3E45-BB26-1A95C606F050}"/>
              </a:ext>
            </a:extLst>
          </p:cNvPr>
          <p:cNvSpPr>
            <a:spLocks noGrp="1"/>
          </p:cNvSpPr>
          <p:nvPr>
            <p:ph type="ftr" sz="quarter" idx="3"/>
          </p:nvPr>
        </p:nvSpPr>
        <p:spPr>
          <a:xfrm>
            <a:off x="2519853" y="6441192"/>
            <a:ext cx="8684173" cy="365125"/>
          </a:xfrm>
          <a:prstGeom prst="rect">
            <a:avLst/>
          </a:prstGeom>
        </p:spPr>
        <p:txBody>
          <a:bodyPr vert="horz" lIns="91440" tIns="45720" rIns="91440" bIns="45720" rtlCol="0" anchor="ctr"/>
          <a:lstStyle>
            <a:lvl1pPr algn="l">
              <a:defRPr sz="1400" b="0">
                <a:solidFill>
                  <a:schemeClr val="bg1"/>
                </a:solidFill>
              </a:defRPr>
            </a:lvl1pPr>
          </a:lstStyle>
          <a:p>
            <a:r>
              <a:rPr lang="en-US"/>
              <a:t>View &gt;&gt; Header and Footer &gt;&gt; Add Unit Name</a:t>
            </a:r>
            <a:endParaRPr lang="en-US" b="0" dirty="0"/>
          </a:p>
        </p:txBody>
      </p:sp>
    </p:spTree>
    <p:extLst>
      <p:ext uri="{BB962C8B-B14F-4D97-AF65-F5344CB8AC3E}">
        <p14:creationId xmlns:p14="http://schemas.microsoft.com/office/powerpoint/2010/main" val="2625500995"/>
      </p:ext>
    </p:extLst>
  </p:cSld>
  <p:clrMapOvr>
    <a:masterClrMapping/>
  </p:clrMapOvr>
  <p:extLst>
    <p:ext uri="{DCECCB84-F9BA-43D5-87BE-67443E8EF086}">
      <p15:sldGuideLst xmlns:p15="http://schemas.microsoft.com/office/powerpoint/2012/main">
        <p15:guide id="1" orient="horz" pos="3744" userDrawn="1">
          <p15:clr>
            <a:srgbClr val="FBAE40"/>
          </p15:clr>
        </p15:guide>
        <p15:guide id="2" pos="3912" userDrawn="1">
          <p15:clr>
            <a:srgbClr val="FBAE40"/>
          </p15:clr>
        </p15:guide>
        <p15:guide id="3" pos="600" userDrawn="1">
          <p15:clr>
            <a:srgbClr val="FBAE40"/>
          </p15:clr>
        </p15:guide>
        <p15:guide id="4" orient="horz" pos="1056" userDrawn="1">
          <p15:clr>
            <a:srgbClr val="FBAE40"/>
          </p15:clr>
        </p15:guide>
        <p15:guide id="6" orient="horz" pos="697" userDrawn="1">
          <p15:clr>
            <a:srgbClr val="FBAE40"/>
          </p15:clr>
        </p15:guide>
        <p15:guide id="7" orient="horz" pos="2400"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ullet Slide - Photo Collage">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7524483D-CFE3-E34D-BB74-CEDD541765E2}"/>
              </a:ext>
            </a:extLst>
          </p:cNvPr>
          <p:cNvSpPr>
            <a:spLocks noGrp="1"/>
          </p:cNvSpPr>
          <p:nvPr>
            <p:ph type="title"/>
          </p:nvPr>
        </p:nvSpPr>
        <p:spPr>
          <a:xfrm>
            <a:off x="952499" y="365125"/>
            <a:ext cx="5254505" cy="1331865"/>
          </a:xfrm>
        </p:spPr>
        <p:txBody>
          <a:bodyPr/>
          <a:lstStyle>
            <a:lvl1pPr>
              <a:defRPr>
                <a:latin typeface="Roboto" panose="02000000000000000000" pitchFamily="2" charset="0"/>
                <a:ea typeface="Roboto" panose="02000000000000000000" pitchFamily="2" charset="0"/>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EB28F420-DDD1-5E4A-9513-EAE252D759FE}"/>
              </a:ext>
            </a:extLst>
          </p:cNvPr>
          <p:cNvCxnSpPr>
            <a:cxnSpLocks/>
          </p:cNvCxnSpPr>
          <p:nvPr userDrawn="1"/>
        </p:nvCxnSpPr>
        <p:spPr>
          <a:xfrm>
            <a:off x="952500" y="1734062"/>
            <a:ext cx="768531"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65D1D7B4-E242-C142-8F5F-F3301CC02498}"/>
              </a:ext>
            </a:extLst>
          </p:cNvPr>
          <p:cNvSpPr>
            <a:spLocks noGrp="1"/>
          </p:cNvSpPr>
          <p:nvPr>
            <p:ph idx="1"/>
          </p:nvPr>
        </p:nvSpPr>
        <p:spPr>
          <a:xfrm>
            <a:off x="952499" y="1962386"/>
            <a:ext cx="5266450" cy="3981214"/>
          </a:xfrm>
        </p:spPr>
        <p:txBody>
          <a:bodyPr/>
          <a:lstStyle>
            <a:lvl1pPr marL="228600" indent="-228600">
              <a:buClr>
                <a:schemeClr val="tx2"/>
              </a:buClr>
              <a:buSzPct val="95000"/>
              <a:buFont typeface="Arial" panose="020B0604020202020204" pitchFamily="34" charset="0"/>
              <a:buChar char="•"/>
              <a:defRPr>
                <a:latin typeface="Roboto" panose="02000000000000000000" pitchFamily="2" charset="0"/>
                <a:ea typeface="Roboto" panose="02000000000000000000" pitchFamily="2" charset="0"/>
              </a:defRPr>
            </a:lvl1pPr>
            <a:lvl2pPr marL="685800" indent="-228600">
              <a:buClr>
                <a:schemeClr val="tx2"/>
              </a:buClr>
              <a:buFont typeface="Roboto" panose="02000000000000000000" pitchFamily="2" charset="0"/>
              <a:buChar char="–"/>
              <a:defRPr>
                <a:latin typeface="Roboto" panose="02000000000000000000" pitchFamily="2" charset="0"/>
                <a:ea typeface="Roboto" panose="02000000000000000000" pitchFamily="2" charset="0"/>
              </a:defRPr>
            </a:lvl2pPr>
            <a:lvl3pPr>
              <a:buClr>
                <a:schemeClr val="tx2"/>
              </a:buClr>
              <a:defRPr>
                <a:latin typeface="Roboto" panose="02000000000000000000" pitchFamily="2" charset="0"/>
                <a:ea typeface="Roboto" panose="02000000000000000000" pitchFamily="2" charset="0"/>
              </a:defRPr>
            </a:lvl3pPr>
            <a:lvl4pPr marL="1600200" indent="-228600">
              <a:buClr>
                <a:schemeClr val="tx2"/>
              </a:buClr>
              <a:buFont typeface="Arial" panose="020B0604020202020204" pitchFamily="34" charset="0"/>
              <a:buChar char="‒"/>
              <a:defRPr>
                <a:latin typeface="Roboto" panose="02000000000000000000" pitchFamily="2" charset="0"/>
                <a:ea typeface="Roboto" panose="02000000000000000000" pitchFamily="2" charset="0"/>
              </a:defRPr>
            </a:lvl4pPr>
            <a:lvl5pPr marL="2057400" indent="-228600">
              <a:buClr>
                <a:schemeClr val="tx2"/>
              </a:buClr>
              <a:buFont typeface="Arial" panose="020B0604020202020204" pitchFamily="34" charset="0"/>
              <a:buChar char="•"/>
              <a:defRPr>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4">
            <a:extLst>
              <a:ext uri="{FF2B5EF4-FFF2-40B4-BE49-F238E27FC236}">
                <a16:creationId xmlns:a16="http://schemas.microsoft.com/office/drawing/2014/main" id="{04FCC643-718F-7645-8F8D-0BFC94D0506B}"/>
              </a:ext>
            </a:extLst>
          </p:cNvPr>
          <p:cNvSpPr>
            <a:spLocks noGrp="1"/>
          </p:cNvSpPr>
          <p:nvPr>
            <p:ph type="pic" sz="quarter" idx="14"/>
          </p:nvPr>
        </p:nvSpPr>
        <p:spPr>
          <a:xfrm>
            <a:off x="7159502" y="0"/>
            <a:ext cx="2483404" cy="3191425"/>
          </a:xfrm>
          <a:prstGeom prst="rect">
            <a:avLst/>
          </a:prstGeom>
        </p:spPr>
        <p:txBody>
          <a:bodyPr anchor="ctr" anchorCtr="0"/>
          <a:lstStyle>
            <a:lvl1pPr marL="0" indent="0" algn="ctr">
              <a:buNone/>
              <a:defRPr b="0" i="0">
                <a:solidFill>
                  <a:schemeClr val="accent3"/>
                </a:solidFill>
                <a:latin typeface="Arial" panose="020B0604020202020204" pitchFamily="34" charset="0"/>
                <a:cs typeface="Arial" panose="020B0604020202020204" pitchFamily="34" charset="0"/>
              </a:defRPr>
            </a:lvl1pPr>
          </a:lstStyle>
          <a:p>
            <a:r>
              <a:rPr lang="en-US"/>
              <a:t>Click icon to add picture</a:t>
            </a:r>
            <a:endParaRPr lang="en-US" dirty="0"/>
          </a:p>
        </p:txBody>
      </p:sp>
      <p:sp>
        <p:nvSpPr>
          <p:cNvPr id="9" name="Picture Placeholder 4">
            <a:extLst>
              <a:ext uri="{FF2B5EF4-FFF2-40B4-BE49-F238E27FC236}">
                <a16:creationId xmlns:a16="http://schemas.microsoft.com/office/drawing/2014/main" id="{41C31617-CC11-4C42-B6D0-164DF6AFBF41}"/>
              </a:ext>
            </a:extLst>
          </p:cNvPr>
          <p:cNvSpPr>
            <a:spLocks noGrp="1"/>
          </p:cNvSpPr>
          <p:nvPr>
            <p:ph type="pic" sz="quarter" idx="15"/>
          </p:nvPr>
        </p:nvSpPr>
        <p:spPr>
          <a:xfrm>
            <a:off x="9713630" y="0"/>
            <a:ext cx="2483404" cy="3191425"/>
          </a:xfrm>
          <a:prstGeom prst="rect">
            <a:avLst/>
          </a:prstGeom>
        </p:spPr>
        <p:txBody>
          <a:bodyPr anchor="ctr" anchorCtr="0"/>
          <a:lstStyle>
            <a:lvl1pPr marL="0" indent="0" algn="ctr">
              <a:buNone/>
              <a:defRPr b="0" i="0">
                <a:solidFill>
                  <a:schemeClr val="accent3"/>
                </a:solidFill>
                <a:latin typeface="Arial" panose="020B0604020202020204" pitchFamily="34" charset="0"/>
                <a:cs typeface="Arial" panose="020B0604020202020204" pitchFamily="34" charset="0"/>
              </a:defRPr>
            </a:lvl1pPr>
          </a:lstStyle>
          <a:p>
            <a:r>
              <a:rPr lang="en-US"/>
              <a:t>Click icon to add picture</a:t>
            </a:r>
            <a:endParaRPr lang="en-US" dirty="0"/>
          </a:p>
        </p:txBody>
      </p:sp>
      <p:sp>
        <p:nvSpPr>
          <p:cNvPr id="6" name="Picture Placeholder 4">
            <a:extLst>
              <a:ext uri="{FF2B5EF4-FFF2-40B4-BE49-F238E27FC236}">
                <a16:creationId xmlns:a16="http://schemas.microsoft.com/office/drawing/2014/main" id="{3E5CE386-BEFE-FE49-A675-D93BEDF680BC}"/>
              </a:ext>
            </a:extLst>
          </p:cNvPr>
          <p:cNvSpPr>
            <a:spLocks noGrp="1"/>
          </p:cNvSpPr>
          <p:nvPr>
            <p:ph type="pic" sz="quarter" idx="11" hasCustomPrompt="1"/>
          </p:nvPr>
        </p:nvSpPr>
        <p:spPr>
          <a:xfrm>
            <a:off x="7159502" y="3260862"/>
            <a:ext cx="5032499" cy="3128649"/>
          </a:xfrm>
          <a:prstGeom prst="rect">
            <a:avLst/>
          </a:prstGeom>
        </p:spPr>
        <p:txBody>
          <a:bodyPr anchor="ctr" anchorCtr="0"/>
          <a:lstStyle>
            <a:lvl1pPr marL="0" indent="0" algn="ctr">
              <a:buNone/>
              <a:defRPr b="0" i="0">
                <a:solidFill>
                  <a:schemeClr val="accent3"/>
                </a:solidFill>
                <a:latin typeface="Arial" panose="020B0604020202020204" pitchFamily="34" charset="0"/>
                <a:cs typeface="Arial" panose="020B0604020202020204" pitchFamily="34" charset="0"/>
              </a:defRPr>
            </a:lvl1pPr>
          </a:lstStyle>
          <a:p>
            <a:r>
              <a:rPr lang="en-US" dirty="0"/>
              <a:t> Click icon to add picture </a:t>
            </a:r>
          </a:p>
        </p:txBody>
      </p:sp>
      <p:sp>
        <p:nvSpPr>
          <p:cNvPr id="11" name="Rectangle 10">
            <a:extLst>
              <a:ext uri="{FF2B5EF4-FFF2-40B4-BE49-F238E27FC236}">
                <a16:creationId xmlns:a16="http://schemas.microsoft.com/office/drawing/2014/main" id="{BC24DFA0-3257-B044-87EF-16154359E2FC}"/>
              </a:ext>
            </a:extLst>
          </p:cNvPr>
          <p:cNvSpPr/>
          <p:nvPr userDrawn="1"/>
        </p:nvSpPr>
        <p:spPr>
          <a:xfrm>
            <a:off x="0" y="6389511"/>
            <a:ext cx="12192000" cy="468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endParaRPr>
          </a:p>
        </p:txBody>
      </p:sp>
      <p:pic>
        <p:nvPicPr>
          <p:cNvPr id="19" name="Picture 18" descr="The University of Iowa">
            <a:extLst>
              <a:ext uri="{FF2B5EF4-FFF2-40B4-BE49-F238E27FC236}">
                <a16:creationId xmlns:a16="http://schemas.microsoft.com/office/drawing/2014/main" id="{87382191-DF4D-7341-915C-9C1044535279}"/>
              </a:ext>
            </a:extLst>
          </p:cNvPr>
          <p:cNvPicPr>
            <a:picLocks noChangeAspect="1"/>
          </p:cNvPicPr>
          <p:nvPr userDrawn="1"/>
        </p:nvPicPr>
        <p:blipFill>
          <a:blip r:embed="rId2"/>
          <a:stretch>
            <a:fillRect/>
          </a:stretch>
        </p:blipFill>
        <p:spPr>
          <a:xfrm>
            <a:off x="838200" y="6131555"/>
            <a:ext cx="1545021" cy="733885"/>
          </a:xfrm>
          <a:prstGeom prst="rect">
            <a:avLst/>
          </a:prstGeom>
        </p:spPr>
      </p:pic>
      <p:sp>
        <p:nvSpPr>
          <p:cNvPr id="15" name="Footer Placeholder 4">
            <a:extLst>
              <a:ext uri="{FF2B5EF4-FFF2-40B4-BE49-F238E27FC236}">
                <a16:creationId xmlns:a16="http://schemas.microsoft.com/office/drawing/2014/main" id="{E21405B1-B61E-0943-909C-EFA16B5EE486}"/>
              </a:ext>
            </a:extLst>
          </p:cNvPr>
          <p:cNvSpPr>
            <a:spLocks noGrp="1"/>
          </p:cNvSpPr>
          <p:nvPr>
            <p:ph type="ftr" sz="quarter" idx="3"/>
          </p:nvPr>
        </p:nvSpPr>
        <p:spPr>
          <a:xfrm>
            <a:off x="2519853" y="6441192"/>
            <a:ext cx="8684173" cy="365125"/>
          </a:xfrm>
          <a:prstGeom prst="rect">
            <a:avLst/>
          </a:prstGeom>
        </p:spPr>
        <p:txBody>
          <a:bodyPr vert="horz" lIns="91440" tIns="45720" rIns="91440" bIns="45720" rtlCol="0" anchor="ctr"/>
          <a:lstStyle>
            <a:lvl1pPr algn="l">
              <a:defRPr sz="1400" b="0">
                <a:solidFill>
                  <a:schemeClr val="bg1"/>
                </a:solidFill>
              </a:defRPr>
            </a:lvl1pPr>
          </a:lstStyle>
          <a:p>
            <a:r>
              <a:rPr lang="en-US"/>
              <a:t>View &gt;&gt; Header and Footer &gt;&gt; Add Unit Name</a:t>
            </a:r>
            <a:endParaRPr lang="en-US" b="0" dirty="0"/>
          </a:p>
        </p:txBody>
      </p:sp>
    </p:spTree>
    <p:extLst>
      <p:ext uri="{BB962C8B-B14F-4D97-AF65-F5344CB8AC3E}">
        <p14:creationId xmlns:p14="http://schemas.microsoft.com/office/powerpoint/2010/main" val="1338072623"/>
      </p:ext>
    </p:extLst>
  </p:cSld>
  <p:clrMapOvr>
    <a:masterClrMapping/>
  </p:clrMapOvr>
  <p:extLst>
    <p:ext uri="{DCECCB84-F9BA-43D5-87BE-67443E8EF086}">
      <p15:sldGuideLst xmlns:p15="http://schemas.microsoft.com/office/powerpoint/2012/main">
        <p15:guide id="1" orient="horz" pos="3744" userDrawn="1">
          <p15:clr>
            <a:srgbClr val="FBAE40"/>
          </p15:clr>
        </p15:guide>
        <p15:guide id="2" pos="3926" userDrawn="1">
          <p15:clr>
            <a:srgbClr val="FBAE40"/>
          </p15:clr>
        </p15:guide>
        <p15:guide id="3" pos="600" userDrawn="1">
          <p15:clr>
            <a:srgbClr val="FBAE40"/>
          </p15:clr>
        </p15:guide>
        <p15:guide id="4" orient="horz" pos="240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AAEF4-B950-814D-A811-CD17BDDF049C}"/>
              </a:ext>
            </a:extLst>
          </p:cNvPr>
          <p:cNvSpPr>
            <a:spLocks noGrp="1"/>
          </p:cNvSpPr>
          <p:nvPr>
            <p:ph type="title"/>
          </p:nvPr>
        </p:nvSpPr>
        <p:spPr>
          <a:xfrm>
            <a:off x="949325" y="494273"/>
            <a:ext cx="10290175" cy="869089"/>
          </a:xfrm>
        </p:spPr>
        <p:txBody>
          <a:bodyPr lIns="0" tIns="0" rIns="0" bIns="0"/>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CBB5BDD8-8221-F040-8AE0-3F33C4E24CA0}"/>
              </a:ext>
            </a:extLst>
          </p:cNvPr>
          <p:cNvCxnSpPr>
            <a:cxnSpLocks/>
          </p:cNvCxnSpPr>
          <p:nvPr userDrawn="1"/>
        </p:nvCxnSpPr>
        <p:spPr>
          <a:xfrm>
            <a:off x="949325" y="1363362"/>
            <a:ext cx="768531"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5" name="Chart Placeholder 4">
            <a:extLst>
              <a:ext uri="{FF2B5EF4-FFF2-40B4-BE49-F238E27FC236}">
                <a16:creationId xmlns:a16="http://schemas.microsoft.com/office/drawing/2014/main" id="{DF1F65E7-1CB7-3D42-91A9-88DA4E58EB0E}"/>
              </a:ext>
            </a:extLst>
          </p:cNvPr>
          <p:cNvSpPr>
            <a:spLocks noGrp="1"/>
          </p:cNvSpPr>
          <p:nvPr>
            <p:ph type="chart" sz="quarter" idx="10"/>
          </p:nvPr>
        </p:nvSpPr>
        <p:spPr>
          <a:xfrm>
            <a:off x="949325" y="1570038"/>
            <a:ext cx="10290175" cy="4114800"/>
          </a:xfrm>
        </p:spPr>
        <p:txBody>
          <a:bodyPr lIns="0" tIns="0" rIns="0" bIns="0"/>
          <a:lstStyle/>
          <a:p>
            <a:r>
              <a:rPr lang="en-US"/>
              <a:t>Click icon to add chart</a:t>
            </a:r>
            <a:endParaRPr lang="en-US" dirty="0"/>
          </a:p>
        </p:txBody>
      </p:sp>
      <p:sp>
        <p:nvSpPr>
          <p:cNvPr id="12" name="Rectangle 11">
            <a:extLst>
              <a:ext uri="{FF2B5EF4-FFF2-40B4-BE49-F238E27FC236}">
                <a16:creationId xmlns:a16="http://schemas.microsoft.com/office/drawing/2014/main" id="{1F56D074-0631-F846-A2A3-4A39FEAEFDD7}"/>
              </a:ext>
            </a:extLst>
          </p:cNvPr>
          <p:cNvSpPr/>
          <p:nvPr userDrawn="1"/>
        </p:nvSpPr>
        <p:spPr>
          <a:xfrm>
            <a:off x="0" y="6389511"/>
            <a:ext cx="12192000" cy="468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endParaRPr>
          </a:p>
        </p:txBody>
      </p:sp>
      <p:pic>
        <p:nvPicPr>
          <p:cNvPr id="14" name="Picture 13" descr="The University of Iowa">
            <a:extLst>
              <a:ext uri="{FF2B5EF4-FFF2-40B4-BE49-F238E27FC236}">
                <a16:creationId xmlns:a16="http://schemas.microsoft.com/office/drawing/2014/main" id="{F53BBB5F-6629-C742-91EE-40B5B8BC1084}"/>
              </a:ext>
            </a:extLst>
          </p:cNvPr>
          <p:cNvPicPr>
            <a:picLocks noChangeAspect="1"/>
          </p:cNvPicPr>
          <p:nvPr userDrawn="1"/>
        </p:nvPicPr>
        <p:blipFill>
          <a:blip r:embed="rId2"/>
          <a:stretch>
            <a:fillRect/>
          </a:stretch>
        </p:blipFill>
        <p:spPr>
          <a:xfrm>
            <a:off x="838200" y="6131555"/>
            <a:ext cx="1545021" cy="733885"/>
          </a:xfrm>
          <a:prstGeom prst="rect">
            <a:avLst/>
          </a:prstGeom>
        </p:spPr>
      </p:pic>
      <p:sp>
        <p:nvSpPr>
          <p:cNvPr id="13" name="Footer Placeholder 4">
            <a:extLst>
              <a:ext uri="{FF2B5EF4-FFF2-40B4-BE49-F238E27FC236}">
                <a16:creationId xmlns:a16="http://schemas.microsoft.com/office/drawing/2014/main" id="{B3AC09A7-82B4-6B47-A4FB-CA6800EAFBA4}"/>
              </a:ext>
            </a:extLst>
          </p:cNvPr>
          <p:cNvSpPr>
            <a:spLocks noGrp="1"/>
          </p:cNvSpPr>
          <p:nvPr>
            <p:ph type="ftr" sz="quarter" idx="3"/>
          </p:nvPr>
        </p:nvSpPr>
        <p:spPr>
          <a:xfrm>
            <a:off x="2519853" y="6441192"/>
            <a:ext cx="8684173" cy="365125"/>
          </a:xfrm>
          <a:prstGeom prst="rect">
            <a:avLst/>
          </a:prstGeom>
        </p:spPr>
        <p:txBody>
          <a:bodyPr vert="horz" lIns="91440" tIns="45720" rIns="91440" bIns="45720" rtlCol="0" anchor="ctr"/>
          <a:lstStyle>
            <a:lvl1pPr algn="l">
              <a:defRPr sz="1400" b="0">
                <a:solidFill>
                  <a:schemeClr val="bg1"/>
                </a:solidFill>
              </a:defRPr>
            </a:lvl1pPr>
          </a:lstStyle>
          <a:p>
            <a:r>
              <a:rPr lang="en-US"/>
              <a:t>View &gt;&gt; Header and Footer &gt;&gt; Add Unit Name</a:t>
            </a:r>
            <a:endParaRPr lang="en-US" b="0" dirty="0"/>
          </a:p>
        </p:txBody>
      </p:sp>
    </p:spTree>
    <p:extLst>
      <p:ext uri="{BB962C8B-B14F-4D97-AF65-F5344CB8AC3E}">
        <p14:creationId xmlns:p14="http://schemas.microsoft.com/office/powerpoint/2010/main" val="3142765285"/>
      </p:ext>
    </p:extLst>
  </p:cSld>
  <p:clrMapOvr>
    <a:masterClrMapping/>
  </p:clrMapOvr>
  <p:extLst>
    <p:ext uri="{DCECCB84-F9BA-43D5-87BE-67443E8EF086}">
      <p15:sldGuideLst xmlns:p15="http://schemas.microsoft.com/office/powerpoint/2012/main">
        <p15:guide id="2" pos="598" userDrawn="1">
          <p15:clr>
            <a:srgbClr val="FBAE40"/>
          </p15:clr>
        </p15:guide>
        <p15:guide id="3" pos="708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AC533B8E-DBF3-664D-901D-8735DE775212}"/>
              </a:ext>
            </a:extLst>
          </p:cNvPr>
          <p:cNvSpPr>
            <a:spLocks noGrp="1"/>
          </p:cNvSpPr>
          <p:nvPr>
            <p:ph type="ctrTitle" hasCustomPrompt="1"/>
          </p:nvPr>
        </p:nvSpPr>
        <p:spPr>
          <a:xfrm>
            <a:off x="989081" y="3367173"/>
            <a:ext cx="7163317" cy="1160369"/>
          </a:xfrm>
        </p:spPr>
        <p:txBody>
          <a:bodyPr lIns="0" tIns="0" rIns="0" bIns="0" anchor="t" anchorCtr="0">
            <a:noAutofit/>
          </a:bodyPr>
          <a:lstStyle>
            <a:lvl1pPr algn="l">
              <a:defRPr sz="6000" b="1">
                <a:solidFill>
                  <a:schemeClr val="tx1"/>
                </a:solidFill>
                <a:latin typeface="+mj-lt"/>
                <a:ea typeface="Roboto Black" panose="02000000000000000000" pitchFamily="2" charset="0"/>
                <a:cs typeface="Arial" panose="020B0604020202020204" pitchFamily="34" charset="0"/>
              </a:defRPr>
            </a:lvl1pPr>
          </a:lstStyle>
          <a:p>
            <a:r>
              <a:rPr lang="en-US" dirty="0"/>
              <a:t>Thank you</a:t>
            </a:r>
          </a:p>
        </p:txBody>
      </p:sp>
      <p:cxnSp>
        <p:nvCxnSpPr>
          <p:cNvPr id="21" name="Straight Connector 20">
            <a:extLst>
              <a:ext uri="{FF2B5EF4-FFF2-40B4-BE49-F238E27FC236}">
                <a16:creationId xmlns:a16="http://schemas.microsoft.com/office/drawing/2014/main" id="{4F7216A4-2452-1B4B-AE0D-122E7F5A5965}"/>
              </a:ext>
            </a:extLst>
          </p:cNvPr>
          <p:cNvCxnSpPr>
            <a:cxnSpLocks/>
          </p:cNvCxnSpPr>
          <p:nvPr userDrawn="1"/>
        </p:nvCxnSpPr>
        <p:spPr>
          <a:xfrm>
            <a:off x="974126" y="3029213"/>
            <a:ext cx="768531"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 Placeholder 13">
            <a:extLst>
              <a:ext uri="{FF2B5EF4-FFF2-40B4-BE49-F238E27FC236}">
                <a16:creationId xmlns:a16="http://schemas.microsoft.com/office/drawing/2014/main" id="{73873935-43A0-4C23-AC45-B3EF69B188E1}"/>
              </a:ext>
            </a:extLst>
          </p:cNvPr>
          <p:cNvSpPr>
            <a:spLocks noGrp="1"/>
          </p:cNvSpPr>
          <p:nvPr>
            <p:ph type="body" sz="quarter" idx="12" hasCustomPrompt="1"/>
          </p:nvPr>
        </p:nvSpPr>
        <p:spPr>
          <a:xfrm>
            <a:off x="8628383" y="3029213"/>
            <a:ext cx="2687038" cy="1498329"/>
          </a:xfrm>
        </p:spPr>
        <p:txBody>
          <a:bodyPr vert="horz" anchor="ctr" anchorCtr="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400" b="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Presenter Name</a:t>
            </a:r>
          </a:p>
          <a:p>
            <a:pPr lvl="0"/>
            <a:r>
              <a:rPr lang="en-US" dirty="0"/>
              <a:t>Contact Person Title </a:t>
            </a:r>
          </a:p>
          <a:p>
            <a:pPr lvl="0"/>
            <a:r>
              <a:rPr lang="en-US" dirty="0"/>
              <a:t>Contact Person Unit</a:t>
            </a:r>
          </a:p>
          <a:p>
            <a:pPr lvl="0"/>
            <a:endParaRPr lang="en-US" dirty="0"/>
          </a:p>
          <a:p>
            <a:pPr lvl="0"/>
            <a:r>
              <a:rPr lang="en-US" dirty="0"/>
              <a:t>Phone: </a:t>
            </a:r>
          </a:p>
          <a:p>
            <a:pPr lvl="0"/>
            <a:r>
              <a:rPr lang="en-US" dirty="0"/>
              <a:t>Fax: </a:t>
            </a:r>
          </a:p>
          <a:p>
            <a:pPr lvl="0"/>
            <a:r>
              <a:rPr lang="en-US" dirty="0"/>
              <a:t>Email:</a:t>
            </a:r>
          </a:p>
        </p:txBody>
      </p:sp>
      <p:sp>
        <p:nvSpPr>
          <p:cNvPr id="4" name="Rectangle 3">
            <a:extLst>
              <a:ext uri="{FF2B5EF4-FFF2-40B4-BE49-F238E27FC236}">
                <a16:creationId xmlns:a16="http://schemas.microsoft.com/office/drawing/2014/main" id="{1C6ACD65-4DC5-40D8-89A9-EBA0997790E8}"/>
              </a:ext>
            </a:extLst>
          </p:cNvPr>
          <p:cNvSpPr/>
          <p:nvPr userDrawn="1"/>
        </p:nvSpPr>
        <p:spPr>
          <a:xfrm>
            <a:off x="949325" y="5019085"/>
            <a:ext cx="318908" cy="3693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33438018-43AE-4329-BACA-C859C7CFF4A2}"/>
              </a:ext>
            </a:extLst>
          </p:cNvPr>
          <p:cNvSpPr>
            <a:spLocks noGrp="1"/>
          </p:cNvSpPr>
          <p:nvPr>
            <p:ph type="body" sz="quarter" idx="10" hasCustomPrompt="1"/>
          </p:nvPr>
        </p:nvSpPr>
        <p:spPr>
          <a:xfrm>
            <a:off x="1268233" y="5019085"/>
            <a:ext cx="2231701" cy="369332"/>
          </a:xfrm>
          <a:solidFill>
            <a:schemeClr val="tx1"/>
          </a:solidFill>
          <a:ln>
            <a:noFill/>
          </a:ln>
        </p:spPr>
        <p:txBody>
          <a:bodyPr wrap="none" lIns="91440" tIns="45720" rIns="91440" bIns="45720">
            <a:spAutoFit/>
          </a:bodyPr>
          <a:lstStyle>
            <a:lvl1pPr marL="0" indent="0">
              <a:buNone/>
              <a:defRPr sz="1800">
                <a:solidFill>
                  <a:schemeClr val="bg1"/>
                </a:solidFill>
                <a:latin typeface="Roboto Black" panose="02000000000000000000" pitchFamily="2" charset="0"/>
                <a:ea typeface="Roboto Black" panose="02000000000000000000" pitchFamily="2" charset="0"/>
              </a:defRPr>
            </a:lvl1pPr>
          </a:lstStyle>
          <a:p>
            <a:pPr lvl="0"/>
            <a:r>
              <a:rPr lang="en-US" dirty="0"/>
              <a:t>Insert Web Address</a:t>
            </a:r>
          </a:p>
        </p:txBody>
      </p:sp>
      <p:grpSp>
        <p:nvGrpSpPr>
          <p:cNvPr id="15" name="Group 14">
            <a:extLst>
              <a:ext uri="{FF2B5EF4-FFF2-40B4-BE49-F238E27FC236}">
                <a16:creationId xmlns:a16="http://schemas.microsoft.com/office/drawing/2014/main" id="{EB262A30-5EEC-5549-B428-7E5B11A5D7A7}"/>
              </a:ext>
            </a:extLst>
          </p:cNvPr>
          <p:cNvGrpSpPr/>
          <p:nvPr userDrawn="1"/>
        </p:nvGrpSpPr>
        <p:grpSpPr>
          <a:xfrm>
            <a:off x="1071271" y="5122118"/>
            <a:ext cx="142379" cy="150373"/>
            <a:chOff x="3057746" y="812006"/>
            <a:chExt cx="173610" cy="183357"/>
          </a:xfrm>
          <a:noFill/>
        </p:grpSpPr>
        <p:cxnSp>
          <p:nvCxnSpPr>
            <p:cNvPr id="16" name="Straight Connector 15">
              <a:extLst>
                <a:ext uri="{FF2B5EF4-FFF2-40B4-BE49-F238E27FC236}">
                  <a16:creationId xmlns:a16="http://schemas.microsoft.com/office/drawing/2014/main" id="{1699B573-1E8F-3547-9D64-50A2EC630F1F}"/>
                </a:ext>
              </a:extLst>
            </p:cNvPr>
            <p:cNvCxnSpPr/>
            <p:nvPr userDrawn="1"/>
          </p:nvCxnSpPr>
          <p:spPr>
            <a:xfrm>
              <a:off x="3057746" y="904875"/>
              <a:ext cx="173610" cy="0"/>
            </a:xfrm>
            <a:prstGeom prst="line">
              <a:avLst/>
            </a:prstGeom>
            <a:grpFill/>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Freeform: Shape 12">
              <a:extLst>
                <a:ext uri="{FF2B5EF4-FFF2-40B4-BE49-F238E27FC236}">
                  <a16:creationId xmlns:a16="http://schemas.microsoft.com/office/drawing/2014/main" id="{68F32139-4BAE-F54C-8358-EF5839C5813E}"/>
                </a:ext>
              </a:extLst>
            </p:cNvPr>
            <p:cNvSpPr/>
            <p:nvPr userDrawn="1"/>
          </p:nvSpPr>
          <p:spPr>
            <a:xfrm>
              <a:off x="3143250" y="812006"/>
              <a:ext cx="85725" cy="183357"/>
            </a:xfrm>
            <a:custGeom>
              <a:avLst/>
              <a:gdLst>
                <a:gd name="connsiteX0" fmla="*/ 4763 w 85725"/>
                <a:gd name="connsiteY0" fmla="*/ 0 h 183357"/>
                <a:gd name="connsiteX1" fmla="*/ 85725 w 85725"/>
                <a:gd name="connsiteY1" fmla="*/ 92869 h 183357"/>
                <a:gd name="connsiteX2" fmla="*/ 0 w 85725"/>
                <a:gd name="connsiteY2" fmla="*/ 183357 h 183357"/>
              </a:gdLst>
              <a:ahLst/>
              <a:cxnLst>
                <a:cxn ang="0">
                  <a:pos x="connsiteX0" y="connsiteY0"/>
                </a:cxn>
                <a:cxn ang="0">
                  <a:pos x="connsiteX1" y="connsiteY1"/>
                </a:cxn>
                <a:cxn ang="0">
                  <a:pos x="connsiteX2" y="connsiteY2"/>
                </a:cxn>
              </a:cxnLst>
              <a:rect l="l" t="t" r="r" b="b"/>
              <a:pathLst>
                <a:path w="85725" h="183357">
                  <a:moveTo>
                    <a:pt x="4763" y="0"/>
                  </a:moveTo>
                  <a:lnTo>
                    <a:pt x="85725" y="92869"/>
                  </a:lnTo>
                  <a:lnTo>
                    <a:pt x="0" y="183357"/>
                  </a:lnTo>
                </a:path>
              </a:pathLst>
            </a:custGeom>
            <a:grp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4" name="Picture 13">
            <a:extLst>
              <a:ext uri="{FF2B5EF4-FFF2-40B4-BE49-F238E27FC236}">
                <a16:creationId xmlns:a16="http://schemas.microsoft.com/office/drawing/2014/main" id="{4B1807D8-E6B4-C743-A4EC-22D5E0479848}"/>
              </a:ext>
            </a:extLst>
          </p:cNvPr>
          <p:cNvPicPr>
            <a:picLocks noChangeAspect="1"/>
          </p:cNvPicPr>
          <p:nvPr userDrawn="1"/>
        </p:nvPicPr>
        <p:blipFill>
          <a:blip r:embed="rId2"/>
          <a:srcRect/>
          <a:stretch/>
        </p:blipFill>
        <p:spPr>
          <a:xfrm>
            <a:off x="8628383" y="0"/>
            <a:ext cx="2687038" cy="1279542"/>
          </a:xfrm>
          <a:prstGeom prst="rect">
            <a:avLst/>
          </a:prstGeom>
        </p:spPr>
      </p:pic>
      <p:sp>
        <p:nvSpPr>
          <p:cNvPr id="20" name="Footer Placeholder 4">
            <a:extLst>
              <a:ext uri="{FF2B5EF4-FFF2-40B4-BE49-F238E27FC236}">
                <a16:creationId xmlns:a16="http://schemas.microsoft.com/office/drawing/2014/main" id="{4D36833F-B2C7-1C49-9947-A60C1ACB0296}"/>
              </a:ext>
            </a:extLst>
          </p:cNvPr>
          <p:cNvSpPr>
            <a:spLocks noGrp="1"/>
          </p:cNvSpPr>
          <p:nvPr>
            <p:ph type="ftr" sz="quarter" idx="3"/>
          </p:nvPr>
        </p:nvSpPr>
        <p:spPr>
          <a:xfrm>
            <a:off x="956096" y="2463764"/>
            <a:ext cx="7157006" cy="365125"/>
          </a:xfrm>
          <a:prstGeom prst="rect">
            <a:avLst/>
          </a:prstGeom>
          <a:noFill/>
        </p:spPr>
        <p:txBody>
          <a:bodyPr vert="horz" lIns="0" tIns="0" rIns="0" bIns="0" rtlCol="0" anchor="ctr"/>
          <a:lstStyle>
            <a:lvl1pPr algn="l">
              <a:defRPr sz="1800" b="0">
                <a:solidFill>
                  <a:schemeClr val="tx1"/>
                </a:solidFill>
              </a:defRPr>
            </a:lvl1pPr>
          </a:lstStyle>
          <a:p>
            <a:r>
              <a:rPr lang="en-US" dirty="0"/>
              <a:t>Insert-&gt;Header and Footer-&gt;Type Customizable Name</a:t>
            </a:r>
          </a:p>
        </p:txBody>
      </p:sp>
    </p:spTree>
    <p:extLst>
      <p:ext uri="{BB962C8B-B14F-4D97-AF65-F5344CB8AC3E}">
        <p14:creationId xmlns:p14="http://schemas.microsoft.com/office/powerpoint/2010/main" val="288363836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598"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with Image– Solid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BAE84-700B-054E-8730-2262E5327E60}"/>
              </a:ext>
            </a:extLst>
          </p:cNvPr>
          <p:cNvSpPr>
            <a:spLocks noGrp="1"/>
          </p:cNvSpPr>
          <p:nvPr>
            <p:ph type="ctrTitle" hasCustomPrompt="1"/>
          </p:nvPr>
        </p:nvSpPr>
        <p:spPr>
          <a:xfrm>
            <a:off x="960097" y="2184901"/>
            <a:ext cx="6155725" cy="2431224"/>
          </a:xfrm>
        </p:spPr>
        <p:txBody>
          <a:bodyPr anchor="ctr" anchorCtr="0">
            <a:normAutofit/>
          </a:bodyPr>
          <a:lstStyle>
            <a:lvl1pPr algn="l">
              <a:defRPr sz="5500" b="1">
                <a:solidFill>
                  <a:schemeClr val="bg1"/>
                </a:solidFill>
                <a:latin typeface="Arial" panose="020B0604020202020204" pitchFamily="34" charset="0"/>
                <a:cs typeface="Arial" panose="020B0604020202020204" pitchFamily="34" charset="0"/>
              </a:defRPr>
            </a:lvl1pPr>
          </a:lstStyle>
          <a:p>
            <a:r>
              <a:rPr lang="en-US" dirty="0"/>
              <a:t>Example of the Presentation </a:t>
            </a:r>
            <a:br>
              <a:rPr lang="en-US" dirty="0"/>
            </a:br>
            <a:r>
              <a:rPr lang="en-US" dirty="0"/>
              <a:t>Title Slide</a:t>
            </a:r>
          </a:p>
        </p:txBody>
      </p:sp>
      <p:sp>
        <p:nvSpPr>
          <p:cNvPr id="12" name="Subtitle 2">
            <a:extLst>
              <a:ext uri="{FF2B5EF4-FFF2-40B4-BE49-F238E27FC236}">
                <a16:creationId xmlns:a16="http://schemas.microsoft.com/office/drawing/2014/main" id="{114C79AA-0B96-2A43-86A1-A71A1D4C8E7A}"/>
              </a:ext>
            </a:extLst>
          </p:cNvPr>
          <p:cNvSpPr>
            <a:spLocks noGrp="1"/>
          </p:cNvSpPr>
          <p:nvPr>
            <p:ph type="subTitle" idx="1" hasCustomPrompt="1"/>
          </p:nvPr>
        </p:nvSpPr>
        <p:spPr>
          <a:xfrm>
            <a:off x="960098" y="4676833"/>
            <a:ext cx="6155726" cy="494797"/>
          </a:xfrm>
        </p:spPr>
        <p:txBody>
          <a:bodyPr/>
          <a:lstStyle>
            <a:lvl1pPr marL="0" indent="0" algn="l">
              <a:buNone/>
              <a:defRPr sz="2400" b="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sp>
        <p:nvSpPr>
          <p:cNvPr id="14" name="Text Placeholder 15">
            <a:extLst>
              <a:ext uri="{FF2B5EF4-FFF2-40B4-BE49-F238E27FC236}">
                <a16:creationId xmlns:a16="http://schemas.microsoft.com/office/drawing/2014/main" id="{A7101AB8-54F7-4A4E-9611-F4F2ECFBD1D2}"/>
              </a:ext>
            </a:extLst>
          </p:cNvPr>
          <p:cNvSpPr>
            <a:spLocks noGrp="1"/>
          </p:cNvSpPr>
          <p:nvPr>
            <p:ph type="body" sz="quarter" idx="10" hasCustomPrompt="1"/>
          </p:nvPr>
        </p:nvSpPr>
        <p:spPr>
          <a:xfrm>
            <a:off x="960096" y="5139429"/>
            <a:ext cx="6155726" cy="495309"/>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Month XX, 2020</a:t>
            </a:r>
          </a:p>
        </p:txBody>
      </p:sp>
      <p:sp>
        <p:nvSpPr>
          <p:cNvPr id="9" name="Footer Placeholder 4">
            <a:extLst>
              <a:ext uri="{FF2B5EF4-FFF2-40B4-BE49-F238E27FC236}">
                <a16:creationId xmlns:a16="http://schemas.microsoft.com/office/drawing/2014/main" id="{3BDD4F96-5BFE-3049-B4E0-9CDD4F5C3615}"/>
              </a:ext>
            </a:extLst>
          </p:cNvPr>
          <p:cNvSpPr>
            <a:spLocks noGrp="1"/>
          </p:cNvSpPr>
          <p:nvPr>
            <p:ph type="ftr" sz="quarter" idx="3"/>
          </p:nvPr>
        </p:nvSpPr>
        <p:spPr>
          <a:xfrm>
            <a:off x="3929599" y="152400"/>
            <a:ext cx="3385601" cy="919069"/>
          </a:xfrm>
          <a:prstGeom prst="rect">
            <a:avLst/>
          </a:prstGeom>
          <a:noFill/>
        </p:spPr>
        <p:txBody>
          <a:bodyPr vert="horz" lIns="0" tIns="0" rIns="0" bIns="0" rtlCol="0" anchor="b" anchorCtr="0"/>
          <a:lstStyle>
            <a:lvl1pPr algn="l">
              <a:defRPr sz="2000" b="0">
                <a:solidFill>
                  <a:schemeClr val="bg1"/>
                </a:solidFill>
                <a:latin typeface="Roboto" panose="02000000000000000000" pitchFamily="2" charset="0"/>
                <a:ea typeface="Roboto" panose="02000000000000000000" pitchFamily="2" charset="0"/>
              </a:defRPr>
            </a:lvl1pPr>
          </a:lstStyle>
          <a:p>
            <a:r>
              <a:rPr lang="en-US"/>
              <a:t>Insert-&gt;Header and Footer-&gt;Type Customizable Name</a:t>
            </a:r>
            <a:endParaRPr lang="en-US" dirty="0">
              <a:solidFill>
                <a:schemeClr val="bg1"/>
              </a:solidFill>
            </a:endParaRPr>
          </a:p>
        </p:txBody>
      </p:sp>
      <p:pic>
        <p:nvPicPr>
          <p:cNvPr id="13" name="Picture 12">
            <a:extLst>
              <a:ext uri="{FF2B5EF4-FFF2-40B4-BE49-F238E27FC236}">
                <a16:creationId xmlns:a16="http://schemas.microsoft.com/office/drawing/2014/main" id="{F49CB936-90E7-D144-B9DC-7CF3F98E2FF4}"/>
              </a:ext>
            </a:extLst>
          </p:cNvPr>
          <p:cNvPicPr>
            <a:picLocks noChangeAspect="1"/>
          </p:cNvPicPr>
          <p:nvPr userDrawn="1"/>
        </p:nvPicPr>
        <p:blipFill>
          <a:blip r:embed="rId2"/>
          <a:srcRect/>
          <a:stretch/>
        </p:blipFill>
        <p:spPr>
          <a:xfrm>
            <a:off x="947738" y="1599"/>
            <a:ext cx="2687038" cy="1276343"/>
          </a:xfrm>
          <a:prstGeom prst="rect">
            <a:avLst/>
          </a:prstGeom>
        </p:spPr>
      </p:pic>
      <p:sp>
        <p:nvSpPr>
          <p:cNvPr id="18" name="Picture Placeholder 4">
            <a:extLst>
              <a:ext uri="{FF2B5EF4-FFF2-40B4-BE49-F238E27FC236}">
                <a16:creationId xmlns:a16="http://schemas.microsoft.com/office/drawing/2014/main" id="{2C35F063-23A9-F244-9022-8BBB7E277ACC}"/>
              </a:ext>
            </a:extLst>
          </p:cNvPr>
          <p:cNvSpPr>
            <a:spLocks noGrp="1"/>
          </p:cNvSpPr>
          <p:nvPr>
            <p:ph type="pic" sz="quarter" idx="11"/>
          </p:nvPr>
        </p:nvSpPr>
        <p:spPr>
          <a:xfrm>
            <a:off x="7624118" y="0"/>
            <a:ext cx="4567882" cy="6858000"/>
          </a:xfrm>
          <a:prstGeom prst="rect">
            <a:avLst/>
          </a:prstGeom>
        </p:spPr>
        <p:txBody>
          <a:bodyPr anchor="ctr" anchorCtr="0"/>
          <a:lstStyle>
            <a:lvl1pPr marL="0" indent="0" algn="ctr">
              <a:buNone/>
              <a:defRPr b="0" i="0">
                <a:solidFill>
                  <a:schemeClr val="bg1"/>
                </a:solidFill>
                <a:latin typeface="Arial" panose="020B0604020202020204" pitchFamily="34" charset="0"/>
              </a:defRPr>
            </a:lvl1pPr>
          </a:lstStyle>
          <a:p>
            <a:r>
              <a:rPr lang="en-US"/>
              <a:t>Click icon to add picture</a:t>
            </a:r>
            <a:endParaRPr lang="en-US" dirty="0"/>
          </a:p>
        </p:txBody>
      </p:sp>
    </p:spTree>
    <p:extLst>
      <p:ext uri="{BB962C8B-B14F-4D97-AF65-F5344CB8AC3E}">
        <p14:creationId xmlns:p14="http://schemas.microsoft.com/office/powerpoint/2010/main" val="1509413788"/>
      </p:ext>
    </p:extLst>
  </p:cSld>
  <p:clrMapOvr>
    <a:masterClrMapping/>
  </p:clrMapOvr>
  <p:extLst>
    <p:ext uri="{DCECCB84-F9BA-43D5-87BE-67443E8EF086}">
      <p15:sldGuideLst xmlns:p15="http://schemas.microsoft.com/office/powerpoint/2012/main">
        <p15:guide id="1" orient="horz" pos="2160">
          <p15:clr>
            <a:srgbClr val="FBAE40"/>
          </p15:clr>
        </p15:guide>
        <p15:guide id="2" pos="597">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Slide-Solid Black">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A47420D0-6FF1-9C4A-B953-EA4EEABBA308}"/>
              </a:ext>
            </a:extLst>
          </p:cNvPr>
          <p:cNvSpPr>
            <a:spLocks noGrp="1"/>
          </p:cNvSpPr>
          <p:nvPr>
            <p:ph type="ctrTitle" hasCustomPrompt="1"/>
          </p:nvPr>
        </p:nvSpPr>
        <p:spPr>
          <a:xfrm>
            <a:off x="989081" y="3367173"/>
            <a:ext cx="7163317" cy="1160369"/>
          </a:xfrm>
        </p:spPr>
        <p:txBody>
          <a:bodyPr lIns="0" tIns="0" rIns="0" bIns="0" anchor="t" anchorCtr="0">
            <a:noAutofit/>
          </a:bodyPr>
          <a:lstStyle>
            <a:lvl1pPr algn="l">
              <a:defRPr sz="6000" b="1">
                <a:solidFill>
                  <a:schemeClr val="bg1"/>
                </a:solidFill>
                <a:latin typeface="+mj-lt"/>
                <a:ea typeface="Roboto Black" panose="02000000000000000000" pitchFamily="2" charset="0"/>
                <a:cs typeface="Arial" panose="020B0604020202020204" pitchFamily="34" charset="0"/>
              </a:defRPr>
            </a:lvl1pPr>
          </a:lstStyle>
          <a:p>
            <a:r>
              <a:rPr lang="en-US" dirty="0"/>
              <a:t>Thank you</a:t>
            </a:r>
          </a:p>
        </p:txBody>
      </p:sp>
      <p:cxnSp>
        <p:nvCxnSpPr>
          <p:cNvPr id="21" name="Straight Connector 20">
            <a:extLst>
              <a:ext uri="{FF2B5EF4-FFF2-40B4-BE49-F238E27FC236}">
                <a16:creationId xmlns:a16="http://schemas.microsoft.com/office/drawing/2014/main" id="{4F7216A4-2452-1B4B-AE0D-122E7F5A5965}"/>
              </a:ext>
            </a:extLst>
          </p:cNvPr>
          <p:cNvCxnSpPr>
            <a:cxnSpLocks/>
          </p:cNvCxnSpPr>
          <p:nvPr userDrawn="1"/>
        </p:nvCxnSpPr>
        <p:spPr>
          <a:xfrm>
            <a:off x="974126" y="3029213"/>
            <a:ext cx="768531"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Text Placeholder 13">
            <a:extLst>
              <a:ext uri="{FF2B5EF4-FFF2-40B4-BE49-F238E27FC236}">
                <a16:creationId xmlns:a16="http://schemas.microsoft.com/office/drawing/2014/main" id="{73873935-43A0-4C23-AC45-B3EF69B188E1}"/>
              </a:ext>
            </a:extLst>
          </p:cNvPr>
          <p:cNvSpPr>
            <a:spLocks noGrp="1"/>
          </p:cNvSpPr>
          <p:nvPr>
            <p:ph type="body" sz="quarter" idx="12" hasCustomPrompt="1"/>
          </p:nvPr>
        </p:nvSpPr>
        <p:spPr>
          <a:xfrm>
            <a:off x="8625016" y="3029213"/>
            <a:ext cx="2693773" cy="1498329"/>
          </a:xfrm>
        </p:spPr>
        <p:txBody>
          <a:bodyPr vert="horz" anchor="ctr" anchorCtr="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400" b="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Presenter Name</a:t>
            </a:r>
          </a:p>
          <a:p>
            <a:pPr lvl="0"/>
            <a:r>
              <a:rPr lang="en-US" dirty="0"/>
              <a:t>Contact Person Title </a:t>
            </a:r>
          </a:p>
          <a:p>
            <a:pPr lvl="0"/>
            <a:r>
              <a:rPr lang="en-US" dirty="0"/>
              <a:t>Contact Person Unit</a:t>
            </a:r>
          </a:p>
          <a:p>
            <a:pPr lvl="0"/>
            <a:endParaRPr lang="en-US" dirty="0"/>
          </a:p>
          <a:p>
            <a:pPr lvl="0"/>
            <a:r>
              <a:rPr lang="en-US" dirty="0"/>
              <a:t>Phone: </a:t>
            </a:r>
          </a:p>
          <a:p>
            <a:pPr lvl="0"/>
            <a:r>
              <a:rPr lang="en-US" dirty="0"/>
              <a:t>Fax: </a:t>
            </a:r>
          </a:p>
          <a:p>
            <a:pPr lvl="0"/>
            <a:r>
              <a:rPr lang="en-US" dirty="0"/>
              <a:t>Email:</a:t>
            </a:r>
          </a:p>
        </p:txBody>
      </p:sp>
      <p:sp>
        <p:nvSpPr>
          <p:cNvPr id="4" name="Rectangle 3">
            <a:extLst>
              <a:ext uri="{FF2B5EF4-FFF2-40B4-BE49-F238E27FC236}">
                <a16:creationId xmlns:a16="http://schemas.microsoft.com/office/drawing/2014/main" id="{1C6ACD65-4DC5-40D8-89A9-EBA0997790E8}"/>
              </a:ext>
            </a:extLst>
          </p:cNvPr>
          <p:cNvSpPr/>
          <p:nvPr userDrawn="1"/>
        </p:nvSpPr>
        <p:spPr>
          <a:xfrm>
            <a:off x="949325" y="5019085"/>
            <a:ext cx="318908" cy="369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33438018-43AE-4329-BACA-C859C7CFF4A2}"/>
              </a:ext>
            </a:extLst>
          </p:cNvPr>
          <p:cNvSpPr>
            <a:spLocks noGrp="1"/>
          </p:cNvSpPr>
          <p:nvPr>
            <p:ph type="body" sz="quarter" idx="10" hasCustomPrompt="1"/>
          </p:nvPr>
        </p:nvSpPr>
        <p:spPr>
          <a:xfrm>
            <a:off x="1268233" y="5019085"/>
            <a:ext cx="2231701" cy="369332"/>
          </a:xfrm>
          <a:solidFill>
            <a:schemeClr val="accent1"/>
          </a:solidFill>
          <a:ln>
            <a:noFill/>
          </a:ln>
        </p:spPr>
        <p:txBody>
          <a:bodyPr wrap="none" lIns="91440" tIns="45720" rIns="91440" bIns="45720">
            <a:spAutoFit/>
          </a:bodyPr>
          <a:lstStyle>
            <a:lvl1pPr marL="0" indent="0">
              <a:buNone/>
              <a:defRPr sz="1800">
                <a:solidFill>
                  <a:schemeClr val="tx1"/>
                </a:solidFill>
                <a:latin typeface="Roboto Black" panose="02000000000000000000" pitchFamily="2" charset="0"/>
                <a:ea typeface="Roboto Black" panose="02000000000000000000" pitchFamily="2" charset="0"/>
              </a:defRPr>
            </a:lvl1pPr>
          </a:lstStyle>
          <a:p>
            <a:pPr lvl="0"/>
            <a:r>
              <a:rPr lang="en-US" dirty="0"/>
              <a:t>Insert Web Address</a:t>
            </a:r>
          </a:p>
        </p:txBody>
      </p:sp>
      <p:grpSp>
        <p:nvGrpSpPr>
          <p:cNvPr id="11" name="Group 10">
            <a:extLst>
              <a:ext uri="{FF2B5EF4-FFF2-40B4-BE49-F238E27FC236}">
                <a16:creationId xmlns:a16="http://schemas.microsoft.com/office/drawing/2014/main" id="{5625728D-FF50-4FF2-AC2E-B13A3D44D5B9}"/>
              </a:ext>
            </a:extLst>
          </p:cNvPr>
          <p:cNvGrpSpPr/>
          <p:nvPr/>
        </p:nvGrpSpPr>
        <p:grpSpPr>
          <a:xfrm>
            <a:off x="1071271" y="5122118"/>
            <a:ext cx="142379" cy="150373"/>
            <a:chOff x="3057746" y="812006"/>
            <a:chExt cx="173610" cy="183357"/>
          </a:xfrm>
          <a:noFill/>
        </p:grpSpPr>
        <p:cxnSp>
          <p:nvCxnSpPr>
            <p:cNvPr id="12" name="Straight Connector 11">
              <a:extLst>
                <a:ext uri="{FF2B5EF4-FFF2-40B4-BE49-F238E27FC236}">
                  <a16:creationId xmlns:a16="http://schemas.microsoft.com/office/drawing/2014/main" id="{58A6E0DE-15E0-485B-8083-6D1BB965B9B6}"/>
                </a:ext>
              </a:extLst>
            </p:cNvPr>
            <p:cNvCxnSpPr/>
            <p:nvPr userDrawn="1"/>
          </p:nvCxnSpPr>
          <p:spPr>
            <a:xfrm>
              <a:off x="3057746" y="904875"/>
              <a:ext cx="173610" cy="0"/>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Freeform: Shape 12">
              <a:extLst>
                <a:ext uri="{FF2B5EF4-FFF2-40B4-BE49-F238E27FC236}">
                  <a16:creationId xmlns:a16="http://schemas.microsoft.com/office/drawing/2014/main" id="{184EFEE4-DF1C-4FDF-ABC6-804BF8FA2941}"/>
                </a:ext>
              </a:extLst>
            </p:cNvPr>
            <p:cNvSpPr/>
            <p:nvPr userDrawn="1"/>
          </p:nvSpPr>
          <p:spPr>
            <a:xfrm>
              <a:off x="3143250" y="812006"/>
              <a:ext cx="85725" cy="183357"/>
            </a:xfrm>
            <a:custGeom>
              <a:avLst/>
              <a:gdLst>
                <a:gd name="connsiteX0" fmla="*/ 4763 w 85725"/>
                <a:gd name="connsiteY0" fmla="*/ 0 h 183357"/>
                <a:gd name="connsiteX1" fmla="*/ 85725 w 85725"/>
                <a:gd name="connsiteY1" fmla="*/ 92869 h 183357"/>
                <a:gd name="connsiteX2" fmla="*/ 0 w 85725"/>
                <a:gd name="connsiteY2" fmla="*/ 183357 h 183357"/>
              </a:gdLst>
              <a:ahLst/>
              <a:cxnLst>
                <a:cxn ang="0">
                  <a:pos x="connsiteX0" y="connsiteY0"/>
                </a:cxn>
                <a:cxn ang="0">
                  <a:pos x="connsiteX1" y="connsiteY1"/>
                </a:cxn>
                <a:cxn ang="0">
                  <a:pos x="connsiteX2" y="connsiteY2"/>
                </a:cxn>
              </a:cxnLst>
              <a:rect l="l" t="t" r="r" b="b"/>
              <a:pathLst>
                <a:path w="85725" h="183357">
                  <a:moveTo>
                    <a:pt x="4763" y="0"/>
                  </a:moveTo>
                  <a:lnTo>
                    <a:pt x="85725" y="92869"/>
                  </a:lnTo>
                  <a:lnTo>
                    <a:pt x="0" y="183357"/>
                  </a:lnTo>
                </a:path>
              </a:pathLst>
            </a:cu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5" name="Picture 14" descr="The University of Iowa">
            <a:extLst>
              <a:ext uri="{FF2B5EF4-FFF2-40B4-BE49-F238E27FC236}">
                <a16:creationId xmlns:a16="http://schemas.microsoft.com/office/drawing/2014/main" id="{6179B039-C5FC-F04C-AB21-BEF980B032D5}"/>
              </a:ext>
            </a:extLst>
          </p:cNvPr>
          <p:cNvPicPr>
            <a:picLocks noChangeAspect="1"/>
          </p:cNvPicPr>
          <p:nvPr userDrawn="1"/>
        </p:nvPicPr>
        <p:blipFill>
          <a:blip r:embed="rId2"/>
          <a:stretch>
            <a:fillRect/>
          </a:stretch>
        </p:blipFill>
        <p:spPr>
          <a:xfrm>
            <a:off x="8625016" y="0"/>
            <a:ext cx="2693773" cy="1279542"/>
          </a:xfrm>
          <a:prstGeom prst="rect">
            <a:avLst/>
          </a:prstGeom>
        </p:spPr>
      </p:pic>
      <p:sp>
        <p:nvSpPr>
          <p:cNvPr id="17" name="Footer Placeholder 4">
            <a:extLst>
              <a:ext uri="{FF2B5EF4-FFF2-40B4-BE49-F238E27FC236}">
                <a16:creationId xmlns:a16="http://schemas.microsoft.com/office/drawing/2014/main" id="{70E4C36A-C453-EE4B-A1E5-D1232C361273}"/>
              </a:ext>
            </a:extLst>
          </p:cNvPr>
          <p:cNvSpPr>
            <a:spLocks noGrp="1"/>
          </p:cNvSpPr>
          <p:nvPr>
            <p:ph type="ftr" sz="quarter" idx="3"/>
          </p:nvPr>
        </p:nvSpPr>
        <p:spPr>
          <a:xfrm>
            <a:off x="956096" y="2463764"/>
            <a:ext cx="7157006" cy="365125"/>
          </a:xfrm>
          <a:prstGeom prst="rect">
            <a:avLst/>
          </a:prstGeom>
          <a:noFill/>
        </p:spPr>
        <p:txBody>
          <a:bodyPr vert="horz" lIns="0" tIns="0" rIns="0" bIns="0" rtlCol="0" anchor="ctr"/>
          <a:lstStyle>
            <a:lvl1pPr algn="l">
              <a:defRPr sz="1800" b="0">
                <a:solidFill>
                  <a:schemeClr val="bg1"/>
                </a:solidFill>
              </a:defRPr>
            </a:lvl1pPr>
          </a:lstStyle>
          <a:p>
            <a:r>
              <a:rPr lang="en-US"/>
              <a:t>Insert-&gt;Header and Footer-&gt;Type Customizable Name</a:t>
            </a:r>
            <a:endParaRPr lang="en-US" dirty="0"/>
          </a:p>
        </p:txBody>
      </p:sp>
    </p:spTree>
    <p:extLst>
      <p:ext uri="{BB962C8B-B14F-4D97-AF65-F5344CB8AC3E}">
        <p14:creationId xmlns:p14="http://schemas.microsoft.com/office/powerpoint/2010/main" val="378864459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598"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OWA Logo with Text">
    <p:bg>
      <p:bgPr>
        <a:solidFill>
          <a:schemeClr val="tx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B993FB4-4336-2048-A6A4-FA306EBBE714}"/>
              </a:ext>
            </a:extLst>
          </p:cNvPr>
          <p:cNvSpPr>
            <a:spLocks noGrp="1"/>
          </p:cNvSpPr>
          <p:nvPr>
            <p:ph type="title" hasCustomPrompt="1"/>
          </p:nvPr>
        </p:nvSpPr>
        <p:spPr>
          <a:xfrm>
            <a:off x="838200" y="4485842"/>
            <a:ext cx="10515600" cy="896116"/>
          </a:xfrm>
        </p:spPr>
        <p:txBody>
          <a:bodyPr/>
          <a:lstStyle>
            <a:lvl1pPr algn="ctr">
              <a:defRPr>
                <a:solidFill>
                  <a:schemeClr val="bg1"/>
                </a:solidFill>
              </a:defRPr>
            </a:lvl1pPr>
          </a:lstStyle>
          <a:p>
            <a:r>
              <a:rPr lang="en-US" dirty="0"/>
              <a:t>Closing Slide Header</a:t>
            </a:r>
          </a:p>
        </p:txBody>
      </p:sp>
      <p:pic>
        <p:nvPicPr>
          <p:cNvPr id="4" name="Picture 3" descr="The University of Iowa">
            <a:extLst>
              <a:ext uri="{FF2B5EF4-FFF2-40B4-BE49-F238E27FC236}">
                <a16:creationId xmlns:a16="http://schemas.microsoft.com/office/drawing/2014/main" id="{D94B893B-3A5E-A84C-9A26-CCC1CC0A2366}"/>
              </a:ext>
            </a:extLst>
          </p:cNvPr>
          <p:cNvPicPr>
            <a:picLocks noChangeAspect="1"/>
          </p:cNvPicPr>
          <p:nvPr userDrawn="1"/>
        </p:nvPicPr>
        <p:blipFill>
          <a:blip r:embed="rId2"/>
          <a:stretch>
            <a:fillRect/>
          </a:stretch>
        </p:blipFill>
        <p:spPr>
          <a:xfrm>
            <a:off x="2286000" y="675842"/>
            <a:ext cx="7620000" cy="3810000"/>
          </a:xfrm>
          <a:prstGeom prst="rect">
            <a:avLst/>
          </a:prstGeom>
        </p:spPr>
      </p:pic>
    </p:spTree>
    <p:extLst>
      <p:ext uri="{BB962C8B-B14F-4D97-AF65-F5344CB8AC3E}">
        <p14:creationId xmlns:p14="http://schemas.microsoft.com/office/powerpoint/2010/main" val="273075325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OWA Logo only">
    <p:bg>
      <p:bgPr>
        <a:solidFill>
          <a:schemeClr val="tx1"/>
        </a:solidFill>
        <a:effectLst/>
      </p:bgPr>
    </p:bg>
    <p:spTree>
      <p:nvGrpSpPr>
        <p:cNvPr id="1" name=""/>
        <p:cNvGrpSpPr/>
        <p:nvPr/>
      </p:nvGrpSpPr>
      <p:grpSpPr>
        <a:xfrm>
          <a:off x="0" y="0"/>
          <a:ext cx="0" cy="0"/>
          <a:chOff x="0" y="0"/>
          <a:chExt cx="0" cy="0"/>
        </a:xfrm>
      </p:grpSpPr>
      <p:pic>
        <p:nvPicPr>
          <p:cNvPr id="4" name="Picture 3" descr="The University of Iowa">
            <a:extLst>
              <a:ext uri="{FF2B5EF4-FFF2-40B4-BE49-F238E27FC236}">
                <a16:creationId xmlns:a16="http://schemas.microsoft.com/office/drawing/2014/main" id="{D94B893B-3A5E-A84C-9A26-CCC1CC0A2366}"/>
              </a:ext>
            </a:extLst>
          </p:cNvPr>
          <p:cNvPicPr>
            <a:picLocks noChangeAspect="1"/>
          </p:cNvPicPr>
          <p:nvPr userDrawn="1"/>
        </p:nvPicPr>
        <p:blipFill>
          <a:blip r:embed="rId2"/>
          <a:stretch>
            <a:fillRect/>
          </a:stretch>
        </p:blipFill>
        <p:spPr>
          <a:xfrm>
            <a:off x="2286000" y="1524000"/>
            <a:ext cx="7620000" cy="3810000"/>
          </a:xfrm>
          <a:prstGeom prst="rect">
            <a:avLst/>
          </a:prstGeom>
        </p:spPr>
      </p:pic>
    </p:spTree>
    <p:extLst>
      <p:ext uri="{BB962C8B-B14F-4D97-AF65-F5344CB8AC3E}">
        <p14:creationId xmlns:p14="http://schemas.microsoft.com/office/powerpoint/2010/main" val="1974530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with Image– Solid Go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BAE84-700B-054E-8730-2262E5327E60}"/>
              </a:ext>
            </a:extLst>
          </p:cNvPr>
          <p:cNvSpPr>
            <a:spLocks noGrp="1"/>
          </p:cNvSpPr>
          <p:nvPr>
            <p:ph type="ctrTitle" hasCustomPrompt="1"/>
          </p:nvPr>
        </p:nvSpPr>
        <p:spPr>
          <a:xfrm>
            <a:off x="960097" y="2184901"/>
            <a:ext cx="6155725" cy="2561760"/>
          </a:xfrm>
        </p:spPr>
        <p:txBody>
          <a:bodyPr anchor="ctr" anchorCtr="0">
            <a:normAutofit/>
          </a:bodyPr>
          <a:lstStyle>
            <a:lvl1pPr algn="l">
              <a:defRPr sz="5500" b="1">
                <a:solidFill>
                  <a:schemeClr val="tx1"/>
                </a:solidFill>
                <a:latin typeface="Arial" panose="020B0604020202020204" pitchFamily="34" charset="0"/>
                <a:cs typeface="Arial" panose="020B0604020202020204" pitchFamily="34" charset="0"/>
              </a:defRPr>
            </a:lvl1pPr>
          </a:lstStyle>
          <a:p>
            <a:r>
              <a:rPr lang="en-US" dirty="0"/>
              <a:t>Example of the Presentation </a:t>
            </a:r>
            <a:br>
              <a:rPr lang="en-US" dirty="0"/>
            </a:br>
            <a:r>
              <a:rPr lang="en-US" dirty="0"/>
              <a:t>Title Slide</a:t>
            </a:r>
          </a:p>
        </p:txBody>
      </p:sp>
      <p:sp>
        <p:nvSpPr>
          <p:cNvPr id="3" name="Subtitle 2">
            <a:extLst>
              <a:ext uri="{FF2B5EF4-FFF2-40B4-BE49-F238E27FC236}">
                <a16:creationId xmlns:a16="http://schemas.microsoft.com/office/drawing/2014/main" id="{95B3A797-13D4-A243-B1AE-4498B36D475C}"/>
              </a:ext>
            </a:extLst>
          </p:cNvPr>
          <p:cNvSpPr>
            <a:spLocks noGrp="1"/>
          </p:cNvSpPr>
          <p:nvPr>
            <p:ph type="subTitle" idx="1" hasCustomPrompt="1"/>
          </p:nvPr>
        </p:nvSpPr>
        <p:spPr>
          <a:xfrm>
            <a:off x="960098" y="4676833"/>
            <a:ext cx="6155726" cy="494797"/>
          </a:xfrm>
        </p:spPr>
        <p:txBody>
          <a:bodyPr/>
          <a:lstStyle>
            <a:lvl1pPr marL="0" indent="0" algn="l">
              <a:buNone/>
              <a:defRPr sz="24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sp>
        <p:nvSpPr>
          <p:cNvPr id="17" name="Text Placeholder 15">
            <a:extLst>
              <a:ext uri="{FF2B5EF4-FFF2-40B4-BE49-F238E27FC236}">
                <a16:creationId xmlns:a16="http://schemas.microsoft.com/office/drawing/2014/main" id="{884DA5E7-4B71-0543-8E46-EC2A81EAE3C1}"/>
              </a:ext>
            </a:extLst>
          </p:cNvPr>
          <p:cNvSpPr>
            <a:spLocks noGrp="1"/>
          </p:cNvSpPr>
          <p:nvPr>
            <p:ph type="body" sz="quarter" idx="10" hasCustomPrompt="1"/>
          </p:nvPr>
        </p:nvSpPr>
        <p:spPr>
          <a:xfrm>
            <a:off x="960096" y="5139429"/>
            <a:ext cx="6155726" cy="495309"/>
          </a:xfrm>
        </p:spPr>
        <p:txBody>
          <a:bodyPr>
            <a:normAutofit/>
          </a:bodyPr>
          <a:lstStyle>
            <a:lvl1pPr marL="0" indent="0">
              <a:buNone/>
              <a:defRPr sz="240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Month XX, 2020</a:t>
            </a:r>
          </a:p>
        </p:txBody>
      </p:sp>
      <p:sp>
        <p:nvSpPr>
          <p:cNvPr id="8" name="Footer Placeholder 4">
            <a:extLst>
              <a:ext uri="{FF2B5EF4-FFF2-40B4-BE49-F238E27FC236}">
                <a16:creationId xmlns:a16="http://schemas.microsoft.com/office/drawing/2014/main" id="{6EBCADCB-4DBB-9C43-A696-780C05775738}"/>
              </a:ext>
            </a:extLst>
          </p:cNvPr>
          <p:cNvSpPr>
            <a:spLocks noGrp="1"/>
          </p:cNvSpPr>
          <p:nvPr>
            <p:ph type="ftr" sz="quarter" idx="3"/>
          </p:nvPr>
        </p:nvSpPr>
        <p:spPr>
          <a:xfrm>
            <a:off x="3929599" y="152400"/>
            <a:ext cx="3385601" cy="919069"/>
          </a:xfrm>
          <a:prstGeom prst="rect">
            <a:avLst/>
          </a:prstGeom>
          <a:noFill/>
        </p:spPr>
        <p:txBody>
          <a:bodyPr vert="horz" lIns="0" tIns="0" rIns="0" bIns="0" rtlCol="0" anchor="b" anchorCtr="0"/>
          <a:lstStyle>
            <a:lvl1pPr algn="l">
              <a:defRPr sz="2000" b="0">
                <a:solidFill>
                  <a:schemeClr val="tx1"/>
                </a:solidFill>
                <a:latin typeface="Roboto" panose="02000000000000000000" pitchFamily="2" charset="0"/>
                <a:ea typeface="Roboto" panose="02000000000000000000" pitchFamily="2" charset="0"/>
              </a:defRPr>
            </a:lvl1pPr>
          </a:lstStyle>
          <a:p>
            <a:r>
              <a:rPr lang="en-US" dirty="0"/>
              <a:t>Insert-&gt;Header and Footer-&gt;Type Customizable Name</a:t>
            </a:r>
          </a:p>
        </p:txBody>
      </p:sp>
      <p:sp>
        <p:nvSpPr>
          <p:cNvPr id="18" name="Picture Placeholder 4">
            <a:extLst>
              <a:ext uri="{FF2B5EF4-FFF2-40B4-BE49-F238E27FC236}">
                <a16:creationId xmlns:a16="http://schemas.microsoft.com/office/drawing/2014/main" id="{2C35F063-23A9-F244-9022-8BBB7E277ACC}"/>
              </a:ext>
            </a:extLst>
          </p:cNvPr>
          <p:cNvSpPr>
            <a:spLocks noGrp="1"/>
          </p:cNvSpPr>
          <p:nvPr>
            <p:ph type="pic" sz="quarter" idx="11"/>
          </p:nvPr>
        </p:nvSpPr>
        <p:spPr>
          <a:xfrm>
            <a:off x="7624118" y="0"/>
            <a:ext cx="4567882" cy="6858000"/>
          </a:xfrm>
          <a:prstGeom prst="rect">
            <a:avLst/>
          </a:prstGeom>
        </p:spPr>
        <p:txBody>
          <a:bodyPr anchor="ctr" anchorCtr="0"/>
          <a:lstStyle>
            <a:lvl1pPr marL="0" indent="0" algn="ctr">
              <a:buNone/>
              <a:defRPr b="0" i="0">
                <a:solidFill>
                  <a:schemeClr val="accent3"/>
                </a:solidFill>
                <a:latin typeface="Arial" panose="020B0604020202020204" pitchFamily="34" charset="0"/>
              </a:defRPr>
            </a:lvl1pPr>
          </a:lstStyle>
          <a:p>
            <a:r>
              <a:rPr lang="en-US"/>
              <a:t>Click icon to add picture</a:t>
            </a:r>
            <a:endParaRPr lang="en-US" dirty="0"/>
          </a:p>
        </p:txBody>
      </p:sp>
      <p:pic>
        <p:nvPicPr>
          <p:cNvPr id="13" name="Picture 12">
            <a:extLst>
              <a:ext uri="{FF2B5EF4-FFF2-40B4-BE49-F238E27FC236}">
                <a16:creationId xmlns:a16="http://schemas.microsoft.com/office/drawing/2014/main" id="{D73F5E00-2329-6246-A2BB-7BCD46F83907}"/>
              </a:ext>
            </a:extLst>
          </p:cNvPr>
          <p:cNvPicPr>
            <a:picLocks noChangeAspect="1"/>
          </p:cNvPicPr>
          <p:nvPr userDrawn="1"/>
        </p:nvPicPr>
        <p:blipFill>
          <a:blip r:embed="rId2"/>
          <a:srcRect/>
          <a:stretch/>
        </p:blipFill>
        <p:spPr>
          <a:xfrm>
            <a:off x="947738" y="0"/>
            <a:ext cx="2687038" cy="1279542"/>
          </a:xfrm>
          <a:prstGeom prst="rect">
            <a:avLst/>
          </a:prstGeom>
        </p:spPr>
      </p:pic>
    </p:spTree>
    <p:extLst>
      <p:ext uri="{BB962C8B-B14F-4D97-AF65-F5344CB8AC3E}">
        <p14:creationId xmlns:p14="http://schemas.microsoft.com/office/powerpoint/2010/main" val="2339209882"/>
      </p:ext>
    </p:extLst>
  </p:cSld>
  <p:clrMapOvr>
    <a:masterClrMapping/>
  </p:clrMapOvr>
  <p:extLst>
    <p:ext uri="{DCECCB84-F9BA-43D5-87BE-67443E8EF086}">
      <p15:sldGuideLst xmlns:p15="http://schemas.microsoft.com/office/powerpoint/2012/main">
        <p15:guide id="1" orient="horz" pos="2160">
          <p15:clr>
            <a:srgbClr val="FBAE40"/>
          </p15:clr>
        </p15:guide>
        <p15:guide id="2" pos="597">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 Solid Go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BAE84-700B-054E-8730-2262E5327E60}"/>
              </a:ext>
            </a:extLst>
          </p:cNvPr>
          <p:cNvSpPr>
            <a:spLocks noGrp="1"/>
          </p:cNvSpPr>
          <p:nvPr>
            <p:ph type="ctrTitle" hasCustomPrompt="1"/>
          </p:nvPr>
        </p:nvSpPr>
        <p:spPr>
          <a:xfrm>
            <a:off x="952500" y="2805221"/>
            <a:ext cx="10286999" cy="759906"/>
          </a:xfrm>
        </p:spPr>
        <p:txBody>
          <a:bodyPr lIns="0" tIns="0" rIns="0" bIns="0" anchor="t" anchorCtr="0">
            <a:normAutofit/>
          </a:bodyPr>
          <a:lstStyle>
            <a:lvl1pPr algn="l">
              <a:defRPr sz="6000" b="1">
                <a:solidFill>
                  <a:schemeClr val="tx1"/>
                </a:solidFill>
                <a:latin typeface="+mj-lt"/>
                <a:ea typeface="Roboto Black" panose="02000000000000000000" pitchFamily="2" charset="0"/>
                <a:cs typeface="Arial" panose="020B0604020202020204" pitchFamily="34" charset="0"/>
              </a:defRPr>
            </a:lvl1pPr>
          </a:lstStyle>
          <a:p>
            <a:r>
              <a:rPr lang="en-US" dirty="0"/>
              <a:t>Section Header</a:t>
            </a:r>
          </a:p>
        </p:txBody>
      </p:sp>
      <p:cxnSp>
        <p:nvCxnSpPr>
          <p:cNvPr id="8" name="Straight Connector 7">
            <a:extLst>
              <a:ext uri="{FF2B5EF4-FFF2-40B4-BE49-F238E27FC236}">
                <a16:creationId xmlns:a16="http://schemas.microsoft.com/office/drawing/2014/main" id="{C4E1A789-3A04-9240-BCEC-3DACF2B52870}"/>
              </a:ext>
            </a:extLst>
          </p:cNvPr>
          <p:cNvCxnSpPr>
            <a:cxnSpLocks/>
          </p:cNvCxnSpPr>
          <p:nvPr userDrawn="1"/>
        </p:nvCxnSpPr>
        <p:spPr>
          <a:xfrm>
            <a:off x="974126" y="2578471"/>
            <a:ext cx="768531" cy="0"/>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ubtitle 2">
            <a:extLst>
              <a:ext uri="{FF2B5EF4-FFF2-40B4-BE49-F238E27FC236}">
                <a16:creationId xmlns:a16="http://schemas.microsoft.com/office/drawing/2014/main" id="{7055E247-542B-D541-8F36-DBA97343BC92}"/>
              </a:ext>
            </a:extLst>
          </p:cNvPr>
          <p:cNvSpPr>
            <a:spLocks noGrp="1"/>
          </p:cNvSpPr>
          <p:nvPr>
            <p:ph type="subTitle" idx="1" hasCustomPrompt="1"/>
          </p:nvPr>
        </p:nvSpPr>
        <p:spPr>
          <a:xfrm>
            <a:off x="952500" y="3791876"/>
            <a:ext cx="10286999" cy="407460"/>
          </a:xfrm>
        </p:spPr>
        <p:txBody>
          <a:bodyPr lIns="0" tIns="0" rIns="0" bIns="0"/>
          <a:lstStyle>
            <a:lvl1pPr marL="0" indent="0" algn="l">
              <a:buNone/>
              <a:defRPr sz="2400" b="0">
                <a:solidFill>
                  <a:schemeClr val="tx1"/>
                </a:solidFill>
                <a:latin typeface="Roboto" panose="02000000000000000000" pitchFamily="2" charset="0"/>
                <a:ea typeface="Roboto"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Section Subtitle</a:t>
            </a:r>
          </a:p>
        </p:txBody>
      </p:sp>
    </p:spTree>
    <p:extLst>
      <p:ext uri="{BB962C8B-B14F-4D97-AF65-F5344CB8AC3E}">
        <p14:creationId xmlns:p14="http://schemas.microsoft.com/office/powerpoint/2010/main" val="272127203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600" userDrawn="1">
          <p15:clr>
            <a:srgbClr val="FBAE40"/>
          </p15:clr>
        </p15:guide>
        <p15:guide id="4" pos="70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Slide – Solid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BAE84-700B-054E-8730-2262E5327E60}"/>
              </a:ext>
            </a:extLst>
          </p:cNvPr>
          <p:cNvSpPr>
            <a:spLocks noGrp="1"/>
          </p:cNvSpPr>
          <p:nvPr>
            <p:ph type="ctrTitle" hasCustomPrompt="1"/>
          </p:nvPr>
        </p:nvSpPr>
        <p:spPr>
          <a:xfrm>
            <a:off x="952500" y="2805221"/>
            <a:ext cx="10286999" cy="759907"/>
          </a:xfrm>
        </p:spPr>
        <p:txBody>
          <a:bodyPr lIns="0" tIns="0" rIns="0" bIns="0" anchor="t" anchorCtr="0">
            <a:normAutofit/>
          </a:bodyPr>
          <a:lstStyle>
            <a:lvl1pPr algn="l">
              <a:defRPr sz="6000" b="1">
                <a:solidFill>
                  <a:schemeClr val="bg1"/>
                </a:solidFill>
                <a:latin typeface="+mj-lt"/>
                <a:ea typeface="Roboto Black" panose="02000000000000000000" pitchFamily="2" charset="0"/>
                <a:cs typeface="Arial" panose="020B0604020202020204" pitchFamily="34" charset="0"/>
              </a:defRPr>
            </a:lvl1pPr>
          </a:lstStyle>
          <a:p>
            <a:r>
              <a:rPr lang="en-US" noProof="0" dirty="0"/>
              <a:t>Section Header</a:t>
            </a:r>
          </a:p>
        </p:txBody>
      </p:sp>
      <p:cxnSp>
        <p:nvCxnSpPr>
          <p:cNvPr id="8" name="Straight Connector 7">
            <a:extLst>
              <a:ext uri="{FF2B5EF4-FFF2-40B4-BE49-F238E27FC236}">
                <a16:creationId xmlns:a16="http://schemas.microsoft.com/office/drawing/2014/main" id="{C4E1A789-3A04-9240-BCEC-3DACF2B52870}"/>
              </a:ext>
            </a:extLst>
          </p:cNvPr>
          <p:cNvCxnSpPr>
            <a:cxnSpLocks/>
          </p:cNvCxnSpPr>
          <p:nvPr userDrawn="1"/>
        </p:nvCxnSpPr>
        <p:spPr>
          <a:xfrm>
            <a:off x="974126" y="2578471"/>
            <a:ext cx="768531"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Subtitle 2">
            <a:extLst>
              <a:ext uri="{FF2B5EF4-FFF2-40B4-BE49-F238E27FC236}">
                <a16:creationId xmlns:a16="http://schemas.microsoft.com/office/drawing/2014/main" id="{8FB54BE8-0526-614C-A06E-8C6258999B24}"/>
              </a:ext>
            </a:extLst>
          </p:cNvPr>
          <p:cNvSpPr>
            <a:spLocks noGrp="1"/>
          </p:cNvSpPr>
          <p:nvPr>
            <p:ph type="subTitle" idx="1" hasCustomPrompt="1"/>
          </p:nvPr>
        </p:nvSpPr>
        <p:spPr>
          <a:xfrm>
            <a:off x="952500" y="3791876"/>
            <a:ext cx="10286999" cy="407460"/>
          </a:xfrm>
        </p:spPr>
        <p:txBody>
          <a:bodyPr lIns="0" tIns="0" rIns="0" bIns="0"/>
          <a:lstStyle>
            <a:lvl1pPr marL="0" indent="0" algn="l">
              <a:buNone/>
              <a:defRPr sz="2400" b="0">
                <a:solidFill>
                  <a:schemeClr val="accent1"/>
                </a:solidFill>
                <a:latin typeface="Roboto" panose="02000000000000000000" pitchFamily="2" charset="0"/>
                <a:ea typeface="Roboto"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Section Subtitle</a:t>
            </a:r>
          </a:p>
        </p:txBody>
      </p:sp>
    </p:spTree>
    <p:extLst>
      <p:ext uri="{BB962C8B-B14F-4D97-AF65-F5344CB8AC3E}">
        <p14:creationId xmlns:p14="http://schemas.microsoft.com/office/powerpoint/2010/main" val="50928289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600">
          <p15:clr>
            <a:srgbClr val="FBAE40"/>
          </p15:clr>
        </p15:guide>
        <p15:guide id="4" pos="70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Slide – Photo">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2C17923A-4119-CF48-9F2D-05B0A69EBAD5}"/>
              </a:ext>
            </a:extLst>
          </p:cNvPr>
          <p:cNvSpPr>
            <a:spLocks noGrp="1"/>
          </p:cNvSpPr>
          <p:nvPr>
            <p:ph type="pic" sz="quarter" idx="11"/>
          </p:nvPr>
        </p:nvSpPr>
        <p:spPr>
          <a:xfrm>
            <a:off x="0" y="0"/>
            <a:ext cx="12192000" cy="6858000"/>
          </a:xfrm>
        </p:spPr>
        <p:txBody>
          <a:bodyPr anchor="ctr" anchorCtr="0"/>
          <a:lstStyle>
            <a:lvl1pPr marL="0" indent="0" algn="ctr">
              <a:buNone/>
              <a:defRPr>
                <a:solidFill>
                  <a:schemeClr val="accent3"/>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D8224488-0ADE-1843-91C1-1CA371373F2D}"/>
              </a:ext>
            </a:extLst>
          </p:cNvPr>
          <p:cNvSpPr>
            <a:spLocks noGrp="1"/>
          </p:cNvSpPr>
          <p:nvPr>
            <p:ph type="title" hasCustomPrompt="1"/>
          </p:nvPr>
        </p:nvSpPr>
        <p:spPr>
          <a:xfrm>
            <a:off x="1027661" y="2215171"/>
            <a:ext cx="4368798" cy="646331"/>
          </a:xfrm>
          <a:solidFill>
            <a:schemeClr val="accent1"/>
          </a:solidFill>
        </p:spPr>
        <p:txBody>
          <a:bodyPr wrap="square" lIns="91440" tIns="91440" bIns="0">
            <a:spAutoFit/>
          </a:bodyPr>
          <a:lstStyle/>
          <a:p>
            <a:r>
              <a:rPr lang="en-US" dirty="0"/>
              <a:t>SECTION HEADER</a:t>
            </a:r>
          </a:p>
        </p:txBody>
      </p:sp>
    </p:spTree>
    <p:extLst>
      <p:ext uri="{BB962C8B-B14F-4D97-AF65-F5344CB8AC3E}">
        <p14:creationId xmlns:p14="http://schemas.microsoft.com/office/powerpoint/2010/main" val="2388073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3" name="Title 1">
            <a:extLst>
              <a:ext uri="{FF2B5EF4-FFF2-40B4-BE49-F238E27FC236}">
                <a16:creationId xmlns:a16="http://schemas.microsoft.com/office/drawing/2014/main" id="{C070F21D-F194-034E-812B-69D1C6CDD0DE}"/>
              </a:ext>
            </a:extLst>
          </p:cNvPr>
          <p:cNvSpPr>
            <a:spLocks noGrp="1"/>
          </p:cNvSpPr>
          <p:nvPr>
            <p:ph type="title"/>
          </p:nvPr>
        </p:nvSpPr>
        <p:spPr>
          <a:xfrm>
            <a:off x="952499" y="526777"/>
            <a:ext cx="10287001" cy="869089"/>
          </a:xfrm>
        </p:spPr>
        <p:txBody>
          <a:bodyPr lIns="0" tIns="0" rIns="0" bIns="0"/>
          <a:lstStyle>
            <a:lvl1pPr>
              <a:defRPr>
                <a:latin typeface="Roboto" panose="02000000000000000000" pitchFamily="2" charset="0"/>
                <a:ea typeface="Roboto" panose="02000000000000000000" pitchFamily="2" charset="0"/>
              </a:defRPr>
            </a:lvl1pPr>
          </a:lstStyle>
          <a:p>
            <a:r>
              <a:rPr lang="en-US"/>
              <a:t>Click to edit Master title style</a:t>
            </a:r>
            <a:endParaRPr lang="en-US" dirty="0"/>
          </a:p>
        </p:txBody>
      </p:sp>
      <p:cxnSp>
        <p:nvCxnSpPr>
          <p:cNvPr id="24" name="Straight Connector 23">
            <a:extLst>
              <a:ext uri="{FF2B5EF4-FFF2-40B4-BE49-F238E27FC236}">
                <a16:creationId xmlns:a16="http://schemas.microsoft.com/office/drawing/2014/main" id="{9BA13FBC-A4AA-9B4F-8E9B-12CD6600150E}"/>
              </a:ext>
            </a:extLst>
          </p:cNvPr>
          <p:cNvCxnSpPr>
            <a:cxnSpLocks/>
          </p:cNvCxnSpPr>
          <p:nvPr userDrawn="1"/>
        </p:nvCxnSpPr>
        <p:spPr>
          <a:xfrm>
            <a:off x="952498" y="1363362"/>
            <a:ext cx="768531"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722C1D3A-9762-7F4D-AB5C-A3F0114B67B2}"/>
              </a:ext>
            </a:extLst>
          </p:cNvPr>
          <p:cNvSpPr/>
          <p:nvPr userDrawn="1"/>
        </p:nvSpPr>
        <p:spPr>
          <a:xfrm>
            <a:off x="0" y="6389511"/>
            <a:ext cx="12192000" cy="468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endParaRPr>
          </a:p>
        </p:txBody>
      </p:sp>
      <p:pic>
        <p:nvPicPr>
          <p:cNvPr id="16" name="Picture 15" descr="The University of Iowa">
            <a:extLst>
              <a:ext uri="{FF2B5EF4-FFF2-40B4-BE49-F238E27FC236}">
                <a16:creationId xmlns:a16="http://schemas.microsoft.com/office/drawing/2014/main" id="{7148CCDA-64E4-6A4E-A6A7-D2AB55159A1A}"/>
              </a:ext>
            </a:extLst>
          </p:cNvPr>
          <p:cNvPicPr>
            <a:picLocks noChangeAspect="1"/>
          </p:cNvPicPr>
          <p:nvPr userDrawn="1"/>
        </p:nvPicPr>
        <p:blipFill>
          <a:blip r:embed="rId2"/>
          <a:stretch>
            <a:fillRect/>
          </a:stretch>
        </p:blipFill>
        <p:spPr>
          <a:xfrm>
            <a:off x="838200" y="6131555"/>
            <a:ext cx="1545021" cy="733885"/>
          </a:xfrm>
          <a:prstGeom prst="rect">
            <a:avLst/>
          </a:prstGeom>
        </p:spPr>
      </p:pic>
      <p:sp>
        <p:nvSpPr>
          <p:cNvPr id="15" name="Footer Placeholder 4">
            <a:extLst>
              <a:ext uri="{FF2B5EF4-FFF2-40B4-BE49-F238E27FC236}">
                <a16:creationId xmlns:a16="http://schemas.microsoft.com/office/drawing/2014/main" id="{EFAE079D-23CF-2543-B543-90A5EB0D2C26}"/>
              </a:ext>
            </a:extLst>
          </p:cNvPr>
          <p:cNvSpPr>
            <a:spLocks noGrp="1"/>
          </p:cNvSpPr>
          <p:nvPr>
            <p:ph type="ftr" sz="quarter" idx="3"/>
          </p:nvPr>
        </p:nvSpPr>
        <p:spPr>
          <a:xfrm>
            <a:off x="2519853" y="6441192"/>
            <a:ext cx="8684173" cy="365125"/>
          </a:xfrm>
          <a:prstGeom prst="rect">
            <a:avLst/>
          </a:prstGeom>
        </p:spPr>
        <p:txBody>
          <a:bodyPr vert="horz" lIns="91440" tIns="45720" rIns="91440" bIns="45720" rtlCol="0" anchor="ctr"/>
          <a:lstStyle>
            <a:lvl1pPr algn="l">
              <a:defRPr sz="1400" b="0">
                <a:solidFill>
                  <a:schemeClr val="bg1"/>
                </a:solidFill>
              </a:defRPr>
            </a:lvl1pPr>
          </a:lstStyle>
          <a:p>
            <a:r>
              <a:rPr lang="en-US" dirty="0"/>
              <a:t>View &gt;&gt; Header and Footer &gt;&gt; Add Unit Name</a:t>
            </a:r>
            <a:endParaRPr lang="en-US" b="0" dirty="0"/>
          </a:p>
        </p:txBody>
      </p:sp>
    </p:spTree>
    <p:extLst>
      <p:ext uri="{BB962C8B-B14F-4D97-AF65-F5344CB8AC3E}">
        <p14:creationId xmlns:p14="http://schemas.microsoft.com/office/powerpoint/2010/main" val="177833841"/>
      </p:ext>
    </p:extLst>
  </p:cSld>
  <p:clrMapOvr>
    <a:masterClrMapping/>
  </p:clrMapOvr>
  <p:extLst>
    <p:ext uri="{DCECCB84-F9BA-43D5-87BE-67443E8EF086}">
      <p15:sldGuideLst xmlns:p15="http://schemas.microsoft.com/office/powerpoint/2012/main">
        <p15:guide id="1" orient="horz" pos="696">
          <p15:clr>
            <a:srgbClr val="FBAE40"/>
          </p15:clr>
        </p15:guide>
        <p15:guide id="2" pos="600">
          <p15:clr>
            <a:srgbClr val="FBAE40"/>
          </p15:clr>
        </p15:guide>
        <p15:guide id="3" pos="7080">
          <p15:clr>
            <a:srgbClr val="FBAE40"/>
          </p15:clr>
        </p15:guide>
        <p15:guide id="4" pos="3840">
          <p15:clr>
            <a:srgbClr val="FBAE40"/>
          </p15:clr>
        </p15:guide>
        <p15:guide id="5" orient="horz" pos="1056">
          <p15:clr>
            <a:srgbClr val="FBAE40"/>
          </p15:clr>
        </p15:guide>
        <p15:guide id="7" orient="horz" pos="2400" userDrawn="1">
          <p15:clr>
            <a:srgbClr val="FBAE40"/>
          </p15:clr>
        </p15:guide>
        <p15:guide id="8" orient="horz" pos="374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ullet Slide">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BE68DE55-0579-EC46-BD52-181870AFB63C}"/>
              </a:ext>
            </a:extLst>
          </p:cNvPr>
          <p:cNvSpPr>
            <a:spLocks noGrp="1"/>
          </p:cNvSpPr>
          <p:nvPr>
            <p:ph type="title"/>
          </p:nvPr>
        </p:nvSpPr>
        <p:spPr>
          <a:xfrm>
            <a:off x="952499" y="526777"/>
            <a:ext cx="10287001" cy="869089"/>
          </a:xfrm>
        </p:spPr>
        <p:txBody>
          <a:bodyPr lIns="0" tIns="0" rIns="0" bIns="0"/>
          <a:lstStyle>
            <a:lvl1pPr>
              <a:defRPr>
                <a:latin typeface="Roboto" panose="02000000000000000000" pitchFamily="2" charset="0"/>
                <a:ea typeface="Roboto" panose="02000000000000000000" pitchFamily="2" charset="0"/>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88200BB2-D6D1-6642-8F66-9B4F37EC8187}"/>
              </a:ext>
            </a:extLst>
          </p:cNvPr>
          <p:cNvCxnSpPr>
            <a:cxnSpLocks/>
          </p:cNvCxnSpPr>
          <p:nvPr userDrawn="1"/>
        </p:nvCxnSpPr>
        <p:spPr>
          <a:xfrm>
            <a:off x="952498" y="1363362"/>
            <a:ext cx="768531"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1" name="Content Placeholder 2">
            <a:extLst>
              <a:ext uri="{FF2B5EF4-FFF2-40B4-BE49-F238E27FC236}">
                <a16:creationId xmlns:a16="http://schemas.microsoft.com/office/drawing/2014/main" id="{F35C2BC9-7AF3-6D49-8036-36D81872E84B}"/>
              </a:ext>
            </a:extLst>
          </p:cNvPr>
          <p:cNvSpPr>
            <a:spLocks noGrp="1"/>
          </p:cNvSpPr>
          <p:nvPr>
            <p:ph idx="10"/>
          </p:nvPr>
        </p:nvSpPr>
        <p:spPr>
          <a:xfrm>
            <a:off x="952498" y="1686757"/>
            <a:ext cx="10251527" cy="4256843"/>
          </a:xfrm>
        </p:spPr>
        <p:txBody>
          <a:bodyPr lIns="0" tIns="0" rIns="0" bIns="0"/>
          <a:lstStyle>
            <a:lvl1pPr marL="228600" indent="-228600">
              <a:buClr>
                <a:schemeClr val="tx2"/>
              </a:buClr>
              <a:buSzPct val="95000"/>
              <a:buFont typeface="Arial" panose="020B0604020202020204" pitchFamily="34" charset="0"/>
              <a:buChar char="•"/>
              <a:defRPr>
                <a:latin typeface="Roboto" panose="02000000000000000000" pitchFamily="2" charset="0"/>
                <a:ea typeface="Roboto" panose="02000000000000000000" pitchFamily="2" charset="0"/>
              </a:defRPr>
            </a:lvl1pPr>
            <a:lvl2pPr marL="685800" indent="-228600">
              <a:buClr>
                <a:schemeClr val="tx2"/>
              </a:buClr>
              <a:buSzPct val="100000"/>
              <a:buFont typeface="Arial" panose="020B0604020202020204" pitchFamily="34" charset="0"/>
              <a:buChar char="‒"/>
              <a:defRPr>
                <a:latin typeface="Roboto" panose="02000000000000000000" pitchFamily="2" charset="0"/>
                <a:ea typeface="Roboto" panose="02000000000000000000" pitchFamily="2" charset="0"/>
              </a:defRPr>
            </a:lvl2pPr>
            <a:lvl3pPr marL="1143000" indent="-228600">
              <a:buClr>
                <a:schemeClr val="tx2"/>
              </a:buClr>
              <a:buSzPct val="100000"/>
              <a:buFont typeface="Roboto" panose="02000000000000000000" pitchFamily="2" charset="0"/>
              <a:buChar char="•"/>
              <a:defRPr>
                <a:latin typeface="Roboto" panose="02000000000000000000" pitchFamily="2" charset="0"/>
                <a:ea typeface="Roboto" panose="02000000000000000000" pitchFamily="2" charset="0"/>
              </a:defRPr>
            </a:lvl3pPr>
            <a:lvl4pPr marL="1600200" indent="-228600">
              <a:buClr>
                <a:schemeClr val="tx2"/>
              </a:buClr>
              <a:buSzPct val="100000"/>
              <a:buFont typeface="Roboto" panose="02000000000000000000" pitchFamily="2" charset="0"/>
              <a:buChar char="―"/>
              <a:defRPr>
                <a:latin typeface="Roboto" panose="02000000000000000000" pitchFamily="2" charset="0"/>
                <a:ea typeface="Roboto" panose="02000000000000000000" pitchFamily="2" charset="0"/>
              </a:defRPr>
            </a:lvl4pPr>
            <a:lvl5pPr marL="2057400" indent="-228600">
              <a:buClr>
                <a:schemeClr val="tx2"/>
              </a:buClr>
              <a:buSzPct val="100000"/>
              <a:buFont typeface="Arial" panose="020B0604020202020204" pitchFamily="34" charset="0"/>
              <a:buChar char="•"/>
              <a:defRPr>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a:extLst>
              <a:ext uri="{FF2B5EF4-FFF2-40B4-BE49-F238E27FC236}">
                <a16:creationId xmlns:a16="http://schemas.microsoft.com/office/drawing/2014/main" id="{80937044-371D-C149-9F72-3D8FBA4605CF}"/>
              </a:ext>
            </a:extLst>
          </p:cNvPr>
          <p:cNvSpPr/>
          <p:nvPr userDrawn="1"/>
        </p:nvSpPr>
        <p:spPr>
          <a:xfrm>
            <a:off x="0" y="6389511"/>
            <a:ext cx="12192000" cy="468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endParaRPr>
          </a:p>
        </p:txBody>
      </p:sp>
      <p:pic>
        <p:nvPicPr>
          <p:cNvPr id="14" name="Picture 13" descr="The University of Iowa">
            <a:extLst>
              <a:ext uri="{FF2B5EF4-FFF2-40B4-BE49-F238E27FC236}">
                <a16:creationId xmlns:a16="http://schemas.microsoft.com/office/drawing/2014/main" id="{DC5F3A3D-928C-F445-ACB3-2C38F21F6DAC}"/>
              </a:ext>
            </a:extLst>
          </p:cNvPr>
          <p:cNvPicPr>
            <a:picLocks noChangeAspect="1"/>
          </p:cNvPicPr>
          <p:nvPr userDrawn="1"/>
        </p:nvPicPr>
        <p:blipFill>
          <a:blip r:embed="rId2"/>
          <a:stretch>
            <a:fillRect/>
          </a:stretch>
        </p:blipFill>
        <p:spPr>
          <a:xfrm>
            <a:off x="838200" y="6131555"/>
            <a:ext cx="1545021" cy="733885"/>
          </a:xfrm>
          <a:prstGeom prst="rect">
            <a:avLst/>
          </a:prstGeom>
        </p:spPr>
      </p:pic>
      <p:sp>
        <p:nvSpPr>
          <p:cNvPr id="13" name="Footer Placeholder 4">
            <a:extLst>
              <a:ext uri="{FF2B5EF4-FFF2-40B4-BE49-F238E27FC236}">
                <a16:creationId xmlns:a16="http://schemas.microsoft.com/office/drawing/2014/main" id="{52F140A7-DF6E-3245-BC22-1F0E9CFEE8E1}"/>
              </a:ext>
            </a:extLst>
          </p:cNvPr>
          <p:cNvSpPr>
            <a:spLocks noGrp="1"/>
          </p:cNvSpPr>
          <p:nvPr>
            <p:ph type="ftr" sz="quarter" idx="3"/>
          </p:nvPr>
        </p:nvSpPr>
        <p:spPr>
          <a:xfrm>
            <a:off x="2519853" y="6441192"/>
            <a:ext cx="8684173" cy="365125"/>
          </a:xfrm>
          <a:prstGeom prst="rect">
            <a:avLst/>
          </a:prstGeom>
        </p:spPr>
        <p:txBody>
          <a:bodyPr vert="horz" lIns="91440" tIns="45720" rIns="91440" bIns="45720" rtlCol="0" anchor="ctr"/>
          <a:lstStyle>
            <a:lvl1pPr algn="l">
              <a:defRPr sz="1400" b="0">
                <a:solidFill>
                  <a:schemeClr val="bg1"/>
                </a:solidFill>
              </a:defRPr>
            </a:lvl1pPr>
          </a:lstStyle>
          <a:p>
            <a:r>
              <a:rPr lang="en-US" dirty="0"/>
              <a:t>View &gt;&gt; Header and Footer &gt;&gt; Add Unit Name</a:t>
            </a:r>
            <a:endParaRPr lang="en-US" b="0" dirty="0"/>
          </a:p>
        </p:txBody>
      </p:sp>
    </p:spTree>
    <p:extLst>
      <p:ext uri="{BB962C8B-B14F-4D97-AF65-F5344CB8AC3E}">
        <p14:creationId xmlns:p14="http://schemas.microsoft.com/office/powerpoint/2010/main" val="691165391"/>
      </p:ext>
    </p:extLst>
  </p:cSld>
  <p:clrMapOvr>
    <a:masterClrMapping/>
  </p:clrMapOvr>
  <p:extLst>
    <p:ext uri="{DCECCB84-F9BA-43D5-87BE-67443E8EF086}">
      <p15:sldGuideLst xmlns:p15="http://schemas.microsoft.com/office/powerpoint/2012/main">
        <p15:guide id="1" orient="horz" pos="696" userDrawn="1">
          <p15:clr>
            <a:srgbClr val="FBAE40"/>
          </p15:clr>
        </p15:guide>
        <p15:guide id="2" pos="600" userDrawn="1">
          <p15:clr>
            <a:srgbClr val="FBAE40"/>
          </p15:clr>
        </p15:guide>
        <p15:guide id="3" pos="7080" userDrawn="1">
          <p15:clr>
            <a:srgbClr val="FBAE40"/>
          </p15:clr>
        </p15:guide>
        <p15:guide id="4" pos="3840" userDrawn="1">
          <p15:clr>
            <a:srgbClr val="FBAE40"/>
          </p15:clr>
        </p15:guide>
        <p15:guide id="5" orient="horz" pos="1056" userDrawn="1">
          <p15:clr>
            <a:srgbClr val="FBAE40"/>
          </p15:clr>
        </p15:guide>
        <p15:guide id="7" orient="horz" pos="3744" userDrawn="1">
          <p15:clr>
            <a:srgbClr val="FBAE40"/>
          </p15:clr>
        </p15:guide>
        <p15:guide id="8" orient="horz" pos="2400"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D47C82-65E8-6F4A-93F5-B60D5D90FAEC}"/>
              </a:ext>
            </a:extLst>
          </p:cNvPr>
          <p:cNvSpPr>
            <a:spLocks noGrp="1"/>
          </p:cNvSpPr>
          <p:nvPr>
            <p:ph type="title"/>
          </p:nvPr>
        </p:nvSpPr>
        <p:spPr>
          <a:xfrm>
            <a:off x="838200" y="365126"/>
            <a:ext cx="10515600" cy="896116"/>
          </a:xfrm>
          <a:prstGeom prst="rect">
            <a:avLst/>
          </a:prstGeom>
        </p:spPr>
        <p:txBody>
          <a:bodyPr vert="horz" lIns="0" tIns="0" rIns="0" bIns="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0A12C-E82E-3F40-8F2F-F914F24F0B62}"/>
              </a:ext>
            </a:extLst>
          </p:cNvPr>
          <p:cNvSpPr>
            <a:spLocks noGrp="1"/>
          </p:cNvSpPr>
          <p:nvPr>
            <p:ph type="body" idx="1"/>
          </p:nvPr>
        </p:nvSpPr>
        <p:spPr>
          <a:xfrm>
            <a:off x="838200" y="1825625"/>
            <a:ext cx="10515600" cy="4351338"/>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0061491"/>
      </p:ext>
    </p:extLst>
  </p:cSld>
  <p:clrMap bg1="lt1" tx1="dk1" bg2="lt2" tx2="dk2" accent1="accent1" accent2="accent2" accent3="accent3" accent4="accent4" accent5="accent5" accent6="accent6" hlink="hlink" folHlink="folHlink"/>
  <p:sldLayoutIdLst>
    <p:sldLayoutId id="2147483656" r:id="rId1"/>
    <p:sldLayoutId id="2147483687" r:id="rId2"/>
    <p:sldLayoutId id="2147483688" r:id="rId3"/>
    <p:sldLayoutId id="2147483684" r:id="rId4"/>
    <p:sldLayoutId id="2147483663" r:id="rId5"/>
    <p:sldLayoutId id="2147483686" r:id="rId6"/>
    <p:sldLayoutId id="2147483690" r:id="rId7"/>
    <p:sldLayoutId id="2147483682" r:id="rId8"/>
    <p:sldLayoutId id="2147483650" r:id="rId9"/>
    <p:sldLayoutId id="2147483662" r:id="rId10"/>
    <p:sldLayoutId id="2147483670" r:id="rId11"/>
    <p:sldLayoutId id="2147483667" r:id="rId12"/>
    <p:sldLayoutId id="2147483668" r:id="rId13"/>
    <p:sldLayoutId id="2147483674" r:id="rId14"/>
    <p:sldLayoutId id="2147483675" r:id="rId15"/>
    <p:sldLayoutId id="2147483677" r:id="rId16"/>
    <p:sldLayoutId id="2147483676" r:id="rId17"/>
    <p:sldLayoutId id="2147483672" r:id="rId18"/>
    <p:sldLayoutId id="2147483692" r:id="rId19"/>
    <p:sldLayoutId id="2147483669" r:id="rId20"/>
    <p:sldLayoutId id="2147483671" r:id="rId21"/>
    <p:sldLayoutId id="2147483673" r:id="rId22"/>
    <p:sldLayoutId id="2147483679" r:id="rId23"/>
    <p:sldLayoutId id="2147483680" r:id="rId24"/>
    <p:sldLayoutId id="2147483681" r:id="rId25"/>
    <p:sldLayoutId id="2147483654" r:id="rId26"/>
    <p:sldLayoutId id="2147483655" r:id="rId27"/>
    <p:sldLayoutId id="2147483665" r:id="rId28"/>
    <p:sldLayoutId id="2147483664" r:id="rId29"/>
    <p:sldLayoutId id="2147483689" r:id="rId30"/>
    <p:sldLayoutId id="2147483693" r:id="rId31"/>
    <p:sldLayoutId id="2147483691" r:id="rId32"/>
  </p:sldLayoutIdLst>
  <p:hf sldNum="0" hdr="0" dt="0"/>
  <p:txStyles>
    <p:titleStyle>
      <a:lvl1pPr algn="l" defTabSz="914400" rtl="0" eaLnBrk="1" latinLnBrk="0" hangingPunct="1">
        <a:lnSpc>
          <a:spcPct val="90000"/>
        </a:lnSpc>
        <a:spcBef>
          <a:spcPct val="0"/>
        </a:spcBef>
        <a:buNone/>
        <a:defRPr sz="4000" b="1" kern="1200">
          <a:solidFill>
            <a:schemeClr val="tx1"/>
          </a:solidFill>
          <a:latin typeface="Roboto" panose="02000000000000000000" pitchFamily="2" charset="0"/>
          <a:ea typeface="Roboto" panose="02000000000000000000" pitchFamily="2" charset="0"/>
          <a:cs typeface="Arial" panose="020B0604020202020204" pitchFamily="34" charset="0"/>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Arial" panose="020B0604020202020204" pitchFamily="34" charset="0"/>
        </a:defRPr>
      </a:lvl1pPr>
      <a:lvl2pPr marL="685800" indent="-228600" algn="l" defTabSz="914400" rtl="0" eaLnBrk="1" latinLnBrk="0" hangingPunct="1">
        <a:lnSpc>
          <a:spcPct val="100000"/>
        </a:lnSpc>
        <a:spcBef>
          <a:spcPts val="500"/>
        </a:spcBef>
        <a:buFont typeface="Roboto" panose="02000000000000000000" pitchFamily="2" charset="0"/>
        <a:buChar char="–"/>
        <a:defRPr sz="2400" kern="1200">
          <a:solidFill>
            <a:schemeClr val="tx1"/>
          </a:solidFill>
          <a:latin typeface="Roboto" panose="02000000000000000000" pitchFamily="2" charset="0"/>
          <a:ea typeface="Roboto" panose="02000000000000000000" pitchFamily="2" charset="0"/>
          <a:cs typeface="Arial" panose="020B0604020202020204" pitchFamily="34"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Arial" panose="020B0604020202020204" pitchFamily="34"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Arial" panose="020B0604020202020204" pitchFamily="34"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80B23-7308-1745-A1A9-A5522BA49EE8}"/>
              </a:ext>
            </a:extLst>
          </p:cNvPr>
          <p:cNvSpPr>
            <a:spLocks noGrp="1"/>
          </p:cNvSpPr>
          <p:nvPr>
            <p:ph type="ctrTitle"/>
          </p:nvPr>
        </p:nvSpPr>
        <p:spPr>
          <a:xfrm>
            <a:off x="974725" y="2507380"/>
            <a:ext cx="10864349" cy="2170537"/>
          </a:xfrm>
        </p:spPr>
        <p:txBody>
          <a:bodyPr>
            <a:noAutofit/>
          </a:bodyPr>
          <a:lstStyle/>
          <a:p>
            <a:r>
              <a:rPr lang="en-US" sz="4800" dirty="0"/>
              <a:t>Analyzing the Impact of Weather on Restaurant Customer Ratings in Chicago</a:t>
            </a:r>
          </a:p>
        </p:txBody>
      </p:sp>
      <p:sp>
        <p:nvSpPr>
          <p:cNvPr id="12" name="Subtitle 11">
            <a:extLst>
              <a:ext uri="{FF2B5EF4-FFF2-40B4-BE49-F238E27FC236}">
                <a16:creationId xmlns:a16="http://schemas.microsoft.com/office/drawing/2014/main" id="{ADA0161C-D166-6E4C-8069-E1FBFE0BE5F2}"/>
              </a:ext>
            </a:extLst>
          </p:cNvPr>
          <p:cNvSpPr>
            <a:spLocks noGrp="1"/>
          </p:cNvSpPr>
          <p:nvPr>
            <p:ph type="subTitle" idx="1"/>
          </p:nvPr>
        </p:nvSpPr>
        <p:spPr>
          <a:xfrm>
            <a:off x="974725" y="4565428"/>
            <a:ext cx="10354360" cy="407460"/>
          </a:xfrm>
        </p:spPr>
        <p:txBody>
          <a:bodyPr>
            <a:normAutofit/>
          </a:bodyPr>
          <a:lstStyle/>
          <a:p>
            <a:r>
              <a:rPr lang="en-US" dirty="0"/>
              <a:t>Natalie Loecher</a:t>
            </a:r>
          </a:p>
        </p:txBody>
      </p:sp>
      <p:sp>
        <p:nvSpPr>
          <p:cNvPr id="13" name="Text Placeholder 12">
            <a:extLst>
              <a:ext uri="{FF2B5EF4-FFF2-40B4-BE49-F238E27FC236}">
                <a16:creationId xmlns:a16="http://schemas.microsoft.com/office/drawing/2014/main" id="{6C5EE2B8-026E-D04B-8925-60FA6F76C380}"/>
              </a:ext>
            </a:extLst>
          </p:cNvPr>
          <p:cNvSpPr>
            <a:spLocks noGrp="1"/>
          </p:cNvSpPr>
          <p:nvPr>
            <p:ph type="body" sz="quarter" idx="10"/>
          </p:nvPr>
        </p:nvSpPr>
        <p:spPr>
          <a:xfrm>
            <a:off x="974725" y="4972888"/>
            <a:ext cx="10354360" cy="463108"/>
          </a:xfrm>
        </p:spPr>
        <p:txBody>
          <a:bodyPr/>
          <a:lstStyle/>
          <a:p>
            <a:r>
              <a:rPr lang="en-US" dirty="0"/>
              <a:t>April 27, 2025</a:t>
            </a:r>
          </a:p>
        </p:txBody>
      </p:sp>
    </p:spTree>
    <p:extLst>
      <p:ext uri="{BB962C8B-B14F-4D97-AF65-F5344CB8AC3E}">
        <p14:creationId xmlns:p14="http://schemas.microsoft.com/office/powerpoint/2010/main" val="3892510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4DF02E-792C-E857-DBEC-6ED40B8DD9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74A8E3-55E8-6FEA-6726-1D6ED06591C2}"/>
              </a:ext>
            </a:extLst>
          </p:cNvPr>
          <p:cNvSpPr>
            <a:spLocks noGrp="1"/>
          </p:cNvSpPr>
          <p:nvPr>
            <p:ph type="title"/>
          </p:nvPr>
        </p:nvSpPr>
        <p:spPr/>
        <p:txBody>
          <a:bodyPr>
            <a:normAutofit/>
          </a:bodyPr>
          <a:lstStyle/>
          <a:p>
            <a:r>
              <a:rPr lang="en-US" dirty="0"/>
              <a:t>Results to Question 3</a:t>
            </a:r>
          </a:p>
        </p:txBody>
      </p:sp>
      <p:sp>
        <p:nvSpPr>
          <p:cNvPr id="3" name="Content Placeholder 2">
            <a:extLst>
              <a:ext uri="{FF2B5EF4-FFF2-40B4-BE49-F238E27FC236}">
                <a16:creationId xmlns:a16="http://schemas.microsoft.com/office/drawing/2014/main" id="{7AAE1549-3FCB-7FBA-527A-BC7B1EF61CB0}"/>
              </a:ext>
            </a:extLst>
          </p:cNvPr>
          <p:cNvSpPr>
            <a:spLocks noGrp="1"/>
          </p:cNvSpPr>
          <p:nvPr>
            <p:ph idx="1"/>
          </p:nvPr>
        </p:nvSpPr>
        <p:spPr/>
        <p:txBody>
          <a:bodyPr>
            <a:normAutofit/>
          </a:bodyPr>
          <a:lstStyle/>
          <a:p>
            <a:r>
              <a:rPr lang="en-US" sz="2800" dirty="0"/>
              <a:t>Box Plot</a:t>
            </a:r>
          </a:p>
        </p:txBody>
      </p:sp>
      <p:sp>
        <p:nvSpPr>
          <p:cNvPr id="5" name="Content Placeholder 4">
            <a:extLst>
              <a:ext uri="{FF2B5EF4-FFF2-40B4-BE49-F238E27FC236}">
                <a16:creationId xmlns:a16="http://schemas.microsoft.com/office/drawing/2014/main" id="{30369C41-E362-CAFD-4714-9D1945A8D026}"/>
              </a:ext>
            </a:extLst>
          </p:cNvPr>
          <p:cNvSpPr>
            <a:spLocks noGrp="1"/>
          </p:cNvSpPr>
          <p:nvPr>
            <p:ph idx="15"/>
          </p:nvPr>
        </p:nvSpPr>
        <p:spPr/>
        <p:txBody>
          <a:bodyPr>
            <a:normAutofit/>
          </a:bodyPr>
          <a:lstStyle/>
          <a:p>
            <a:r>
              <a:rPr lang="en-US" sz="2800" dirty="0"/>
              <a:t>One-way ANOVA Test</a:t>
            </a:r>
          </a:p>
        </p:txBody>
      </p:sp>
      <p:sp>
        <p:nvSpPr>
          <p:cNvPr id="6" name="Content Placeholder 5">
            <a:extLst>
              <a:ext uri="{FF2B5EF4-FFF2-40B4-BE49-F238E27FC236}">
                <a16:creationId xmlns:a16="http://schemas.microsoft.com/office/drawing/2014/main" id="{49B73720-ED6E-DFAE-7888-AA00C6F2903A}"/>
              </a:ext>
            </a:extLst>
          </p:cNvPr>
          <p:cNvSpPr>
            <a:spLocks noGrp="1"/>
          </p:cNvSpPr>
          <p:nvPr>
            <p:ph idx="16"/>
          </p:nvPr>
        </p:nvSpPr>
        <p:spPr/>
        <p:txBody>
          <a:bodyPr>
            <a:normAutofit fontScale="92500" lnSpcReduction="10000"/>
          </a:bodyPr>
          <a:lstStyle/>
          <a:p>
            <a:pPr>
              <a:buNone/>
            </a:pPr>
            <a:r>
              <a:rPr lang="en-US" sz="2400" dirty="0"/>
              <a:t>A one-way ANOVA test revealed a statistically significant difference in average customer ratings between the three restaurant locations (F statistic = 10.059, P-Value = .0000748)</a:t>
            </a:r>
          </a:p>
          <a:p>
            <a:r>
              <a:rPr lang="en-US" sz="2400" dirty="0"/>
              <a:t>This suggests that at least one location has a notably different average rating, supporting the hypothesis that location influences customer satisfaction.</a:t>
            </a:r>
          </a:p>
          <a:p>
            <a:endParaRPr lang="en-US" dirty="0"/>
          </a:p>
        </p:txBody>
      </p:sp>
      <p:sp>
        <p:nvSpPr>
          <p:cNvPr id="7" name="Footer Placeholder 6">
            <a:extLst>
              <a:ext uri="{FF2B5EF4-FFF2-40B4-BE49-F238E27FC236}">
                <a16:creationId xmlns:a16="http://schemas.microsoft.com/office/drawing/2014/main" id="{95B70385-1B70-8610-DC2C-BE121D792A5E}"/>
              </a:ext>
            </a:extLst>
          </p:cNvPr>
          <p:cNvSpPr>
            <a:spLocks noGrp="1"/>
          </p:cNvSpPr>
          <p:nvPr>
            <p:ph type="ftr" sz="quarter" idx="3"/>
          </p:nvPr>
        </p:nvSpPr>
        <p:spPr/>
        <p:txBody>
          <a:bodyPr/>
          <a:lstStyle/>
          <a:p>
            <a:r>
              <a:rPr lang="en-US"/>
              <a:t>View &gt;&gt; Header and Footer &gt;&gt; Add Unit Name</a:t>
            </a:r>
            <a:endParaRPr lang="en-US" b="0" dirty="0"/>
          </a:p>
        </p:txBody>
      </p:sp>
      <p:pic>
        <p:nvPicPr>
          <p:cNvPr id="9" name="Content Placeholder 8" descr="A diagram of a customer rating&#10;&#10;AI-generated content may be incorrect.">
            <a:extLst>
              <a:ext uri="{FF2B5EF4-FFF2-40B4-BE49-F238E27FC236}">
                <a16:creationId xmlns:a16="http://schemas.microsoft.com/office/drawing/2014/main" id="{77D7529A-0084-C541-7BB1-6FE285061FD9}"/>
              </a:ext>
            </a:extLst>
          </p:cNvPr>
          <p:cNvPicPr>
            <a:picLocks noGrp="1" noChangeAspect="1"/>
          </p:cNvPicPr>
          <p:nvPr>
            <p:ph idx="10"/>
          </p:nvPr>
        </p:nvPicPr>
        <p:blipFill>
          <a:blip r:embed="rId2"/>
          <a:stretch>
            <a:fillRect/>
          </a:stretch>
        </p:blipFill>
        <p:spPr>
          <a:xfrm>
            <a:off x="952500" y="2916523"/>
            <a:ext cx="4800600" cy="2795016"/>
          </a:xfrm>
        </p:spPr>
      </p:pic>
    </p:spTree>
    <p:extLst>
      <p:ext uri="{BB962C8B-B14F-4D97-AF65-F5344CB8AC3E}">
        <p14:creationId xmlns:p14="http://schemas.microsoft.com/office/powerpoint/2010/main" val="788036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301B1-721E-3EA6-0891-F84DDD6DCF96}"/>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3E66565B-9E0A-AB24-2FB7-1463995BE1F9}"/>
              </a:ext>
            </a:extLst>
          </p:cNvPr>
          <p:cNvSpPr>
            <a:spLocks noGrp="1"/>
          </p:cNvSpPr>
          <p:nvPr>
            <p:ph idx="10"/>
          </p:nvPr>
        </p:nvSpPr>
        <p:spPr/>
        <p:txBody>
          <a:bodyPr/>
          <a:lstStyle/>
          <a:p>
            <a:r>
              <a:rPr lang="en-US" dirty="0"/>
              <a:t>The only challenged that have been experienced are that for the first research question that result was not what was expected/predicted. It was initially believed that there would be a significant difference in ratings based on the weather but that was not seen. </a:t>
            </a:r>
          </a:p>
        </p:txBody>
      </p:sp>
      <p:sp>
        <p:nvSpPr>
          <p:cNvPr id="4" name="Footer Placeholder 3">
            <a:extLst>
              <a:ext uri="{FF2B5EF4-FFF2-40B4-BE49-F238E27FC236}">
                <a16:creationId xmlns:a16="http://schemas.microsoft.com/office/drawing/2014/main" id="{09A9080D-8049-4E9B-AE4C-935702A7AE79}"/>
              </a:ext>
            </a:extLst>
          </p:cNvPr>
          <p:cNvSpPr>
            <a:spLocks noGrp="1"/>
          </p:cNvSpPr>
          <p:nvPr>
            <p:ph type="ftr" sz="quarter" idx="3"/>
          </p:nvPr>
        </p:nvSpPr>
        <p:spPr/>
        <p:txBody>
          <a:bodyPr/>
          <a:lstStyle/>
          <a:p>
            <a:r>
              <a:rPr lang="en-US"/>
              <a:t>View &gt;&gt; Header and Footer &gt;&gt; Add Unit Name</a:t>
            </a:r>
            <a:endParaRPr lang="en-US" b="0" dirty="0"/>
          </a:p>
        </p:txBody>
      </p:sp>
    </p:spTree>
    <p:extLst>
      <p:ext uri="{BB962C8B-B14F-4D97-AF65-F5344CB8AC3E}">
        <p14:creationId xmlns:p14="http://schemas.microsoft.com/office/powerpoint/2010/main" val="2864307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5CBB2-F610-40B4-A124-363EF63EBDD4}"/>
              </a:ext>
            </a:extLst>
          </p:cNvPr>
          <p:cNvSpPr>
            <a:spLocks noGrp="1"/>
          </p:cNvSpPr>
          <p:nvPr>
            <p:ph type="title"/>
          </p:nvPr>
        </p:nvSpPr>
        <p:spPr>
          <a:xfrm>
            <a:off x="952499" y="526777"/>
            <a:ext cx="10287001" cy="869089"/>
          </a:xfrm>
        </p:spPr>
        <p:txBody>
          <a:bodyPr/>
          <a:lstStyle/>
          <a:p>
            <a:r>
              <a:rPr lang="en-US" dirty="0"/>
              <a:t>Background &amp; Purpose of Analysis</a:t>
            </a:r>
          </a:p>
        </p:txBody>
      </p:sp>
      <p:sp>
        <p:nvSpPr>
          <p:cNvPr id="3" name="Content Placeholder 2">
            <a:extLst>
              <a:ext uri="{FF2B5EF4-FFF2-40B4-BE49-F238E27FC236}">
                <a16:creationId xmlns:a16="http://schemas.microsoft.com/office/drawing/2014/main" id="{9113FCDE-F6D7-41FF-9845-D3893750EB08}"/>
              </a:ext>
            </a:extLst>
          </p:cNvPr>
          <p:cNvSpPr>
            <a:spLocks noGrp="1"/>
          </p:cNvSpPr>
          <p:nvPr>
            <p:ph idx="10"/>
          </p:nvPr>
        </p:nvSpPr>
        <p:spPr>
          <a:xfrm>
            <a:off x="952498" y="1686757"/>
            <a:ext cx="10251527" cy="4256843"/>
          </a:xfrm>
        </p:spPr>
        <p:txBody>
          <a:bodyPr>
            <a:normAutofit fontScale="92500" lnSpcReduction="20000"/>
          </a:bodyPr>
          <a:lstStyle/>
          <a:p>
            <a:r>
              <a:rPr lang="en-US" dirty="0"/>
              <a:t>The Starbucks Reserve Roastery in Chicago is the largest Starbucks in the world, attracting thousands of visitors each week.</a:t>
            </a:r>
          </a:p>
          <a:p>
            <a:r>
              <a:rPr lang="en-US" dirty="0"/>
              <a:t>Customer ratings are critical for restaurants, but many factors can influence it including external conditions like weather. Bad weather (rain, snow, extreme cold) might discourage people from visiting or could negatively affect their experience.</a:t>
            </a:r>
          </a:p>
          <a:p>
            <a:r>
              <a:rPr lang="en-US" dirty="0"/>
              <a:t>The question is: Does weather impact how customers rate their dining experience. </a:t>
            </a:r>
          </a:p>
          <a:p>
            <a:r>
              <a:rPr lang="en-US" dirty="0"/>
              <a:t>The project will also extend to two popular cafes in Chicago, Café Con Leche and Upstairs at the Gwen. This will provide more feedback to see if the ratings are similar for all three with specific weather conditions and experiences. </a:t>
            </a:r>
          </a:p>
        </p:txBody>
      </p:sp>
      <p:sp>
        <p:nvSpPr>
          <p:cNvPr id="5" name="Footer Placeholder 3">
            <a:extLst>
              <a:ext uri="{FF2B5EF4-FFF2-40B4-BE49-F238E27FC236}">
                <a16:creationId xmlns:a16="http://schemas.microsoft.com/office/drawing/2014/main" id="{68BCB527-2259-FA40-8DB3-056BA3C1B22F}"/>
              </a:ext>
            </a:extLst>
          </p:cNvPr>
          <p:cNvSpPr>
            <a:spLocks noGrp="1"/>
          </p:cNvSpPr>
          <p:nvPr>
            <p:ph type="ftr" sz="quarter" idx="3"/>
          </p:nvPr>
        </p:nvSpPr>
        <p:spPr>
          <a:xfrm>
            <a:off x="2519853" y="6441192"/>
            <a:ext cx="8684173" cy="365125"/>
          </a:xfrm>
        </p:spPr>
        <p:txBody>
          <a:bodyPr/>
          <a:lstStyle/>
          <a:p>
            <a:r>
              <a:rPr lang="en-US"/>
              <a:t>View &gt;&gt; Header and Footer &gt;&gt; Add Unit Name</a:t>
            </a:r>
            <a:endParaRPr lang="en-US" dirty="0"/>
          </a:p>
        </p:txBody>
      </p:sp>
    </p:spTree>
    <p:extLst>
      <p:ext uri="{BB962C8B-B14F-4D97-AF65-F5344CB8AC3E}">
        <p14:creationId xmlns:p14="http://schemas.microsoft.com/office/powerpoint/2010/main" val="2147875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6D5B4B-86BA-8D1B-762C-8FBA158AA8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868F2D-5C9C-0C79-A571-1FD524EBE4BA}"/>
              </a:ext>
            </a:extLst>
          </p:cNvPr>
          <p:cNvSpPr>
            <a:spLocks noGrp="1"/>
          </p:cNvSpPr>
          <p:nvPr>
            <p:ph type="title"/>
          </p:nvPr>
        </p:nvSpPr>
        <p:spPr>
          <a:xfrm>
            <a:off x="952499" y="526777"/>
            <a:ext cx="10287001" cy="869089"/>
          </a:xfrm>
        </p:spPr>
        <p:txBody>
          <a:bodyPr/>
          <a:lstStyle/>
          <a:p>
            <a:r>
              <a:rPr lang="en-US" dirty="0"/>
              <a:t>Data Sources</a:t>
            </a:r>
          </a:p>
        </p:txBody>
      </p:sp>
      <p:sp>
        <p:nvSpPr>
          <p:cNvPr id="3" name="Content Placeholder 2">
            <a:extLst>
              <a:ext uri="{FF2B5EF4-FFF2-40B4-BE49-F238E27FC236}">
                <a16:creationId xmlns:a16="http://schemas.microsoft.com/office/drawing/2014/main" id="{7C1AF459-E00D-A187-BBE6-555930700850}"/>
              </a:ext>
            </a:extLst>
          </p:cNvPr>
          <p:cNvSpPr>
            <a:spLocks noGrp="1"/>
          </p:cNvSpPr>
          <p:nvPr>
            <p:ph idx="10"/>
          </p:nvPr>
        </p:nvSpPr>
        <p:spPr>
          <a:xfrm>
            <a:off x="952498" y="1686757"/>
            <a:ext cx="10251527" cy="4256843"/>
          </a:xfrm>
        </p:spPr>
        <p:txBody>
          <a:bodyPr>
            <a:normAutofit lnSpcReduction="10000"/>
          </a:bodyPr>
          <a:lstStyle/>
          <a:p>
            <a:r>
              <a:rPr lang="en-US" dirty="0"/>
              <a:t>There are two main sources for collecting the data needed for this analysis.</a:t>
            </a:r>
          </a:p>
          <a:p>
            <a:r>
              <a:rPr lang="en-US" dirty="0"/>
              <a:t>Restaurant Reviews data came from the website OpenTable, which provides ratings and reviews for certain restaurants. This data was scraped and was only between the time frame of April 1 2023-April 1 2025.</a:t>
            </a:r>
          </a:p>
          <a:p>
            <a:r>
              <a:rPr lang="en-US" dirty="0"/>
              <a:t>Weather data came from Visual Crossing and provides daily historical data from April 1 2023-April 1 2025.</a:t>
            </a:r>
          </a:p>
          <a:p>
            <a:r>
              <a:rPr lang="en-US" dirty="0"/>
              <a:t>All the data was cleaned and merged to connect the days with reviews with the specific weather that day. </a:t>
            </a:r>
          </a:p>
        </p:txBody>
      </p:sp>
      <p:sp>
        <p:nvSpPr>
          <p:cNvPr id="5" name="Footer Placeholder 3">
            <a:extLst>
              <a:ext uri="{FF2B5EF4-FFF2-40B4-BE49-F238E27FC236}">
                <a16:creationId xmlns:a16="http://schemas.microsoft.com/office/drawing/2014/main" id="{31101405-CEE7-6A5F-4CD1-D926ADD70954}"/>
              </a:ext>
            </a:extLst>
          </p:cNvPr>
          <p:cNvSpPr>
            <a:spLocks noGrp="1"/>
          </p:cNvSpPr>
          <p:nvPr>
            <p:ph type="ftr" sz="quarter" idx="3"/>
          </p:nvPr>
        </p:nvSpPr>
        <p:spPr>
          <a:xfrm>
            <a:off x="2519853" y="6441192"/>
            <a:ext cx="8684173" cy="365125"/>
          </a:xfrm>
        </p:spPr>
        <p:txBody>
          <a:bodyPr/>
          <a:lstStyle/>
          <a:p>
            <a:r>
              <a:rPr lang="en-US"/>
              <a:t>View &gt;&gt; Header and Footer &gt;&gt; Add Unit Name</a:t>
            </a:r>
            <a:endParaRPr lang="en-US" dirty="0"/>
          </a:p>
        </p:txBody>
      </p:sp>
    </p:spTree>
    <p:extLst>
      <p:ext uri="{BB962C8B-B14F-4D97-AF65-F5344CB8AC3E}">
        <p14:creationId xmlns:p14="http://schemas.microsoft.com/office/powerpoint/2010/main" val="1180953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70379-2B8A-42C0-8174-A22B7008B144}"/>
              </a:ext>
            </a:extLst>
          </p:cNvPr>
          <p:cNvSpPr>
            <a:spLocks noGrp="1"/>
          </p:cNvSpPr>
          <p:nvPr>
            <p:ph type="title"/>
          </p:nvPr>
        </p:nvSpPr>
        <p:spPr>
          <a:xfrm>
            <a:off x="863600" y="153283"/>
            <a:ext cx="11328400" cy="1753053"/>
          </a:xfrm>
        </p:spPr>
        <p:txBody>
          <a:bodyPr>
            <a:noAutofit/>
          </a:bodyPr>
          <a:lstStyle/>
          <a:p>
            <a:r>
              <a:rPr lang="en-US" dirty="0"/>
              <a:t>Research Question 1: Does customer satisfaction change based on weather conditions?</a:t>
            </a:r>
          </a:p>
        </p:txBody>
      </p:sp>
      <p:sp>
        <p:nvSpPr>
          <p:cNvPr id="3" name="Content Placeholder 2">
            <a:extLst>
              <a:ext uri="{FF2B5EF4-FFF2-40B4-BE49-F238E27FC236}">
                <a16:creationId xmlns:a16="http://schemas.microsoft.com/office/drawing/2014/main" id="{AEDCB975-6DEE-435D-BD89-3610736237D1}"/>
              </a:ext>
            </a:extLst>
          </p:cNvPr>
          <p:cNvSpPr>
            <a:spLocks noGrp="1"/>
          </p:cNvSpPr>
          <p:nvPr>
            <p:ph idx="1"/>
          </p:nvPr>
        </p:nvSpPr>
        <p:spPr>
          <a:xfrm>
            <a:off x="952500" y="2050741"/>
            <a:ext cx="10287000" cy="3892859"/>
          </a:xfrm>
        </p:spPr>
        <p:txBody>
          <a:bodyPr/>
          <a:lstStyle/>
          <a:p>
            <a:r>
              <a:rPr lang="en-US" dirty="0"/>
              <a:t>A test was run by comparing the average ratings across weather types(sunny, cloudy, rainy, etc.)</a:t>
            </a:r>
          </a:p>
          <a:p>
            <a:r>
              <a:rPr lang="en-US" dirty="0"/>
              <a:t>This was then visualized using a bar chart.</a:t>
            </a:r>
          </a:p>
          <a:p>
            <a:r>
              <a:rPr lang="en-US" dirty="0"/>
              <a:t>Finally, a one-way ANOVA test was performed to check for significant differences. </a:t>
            </a:r>
          </a:p>
          <a:p>
            <a:pPr marL="0" indent="0">
              <a:buNone/>
            </a:pPr>
            <a:endParaRPr lang="en-US" dirty="0"/>
          </a:p>
        </p:txBody>
      </p:sp>
      <p:sp>
        <p:nvSpPr>
          <p:cNvPr id="5" name="Footer Placeholder 3">
            <a:extLst>
              <a:ext uri="{FF2B5EF4-FFF2-40B4-BE49-F238E27FC236}">
                <a16:creationId xmlns:a16="http://schemas.microsoft.com/office/drawing/2014/main" id="{34B43021-2DD5-3F47-9AF4-FB33992AE66C}"/>
              </a:ext>
            </a:extLst>
          </p:cNvPr>
          <p:cNvSpPr>
            <a:spLocks noGrp="1"/>
          </p:cNvSpPr>
          <p:nvPr>
            <p:ph type="ftr" sz="quarter" idx="3"/>
          </p:nvPr>
        </p:nvSpPr>
        <p:spPr>
          <a:xfrm>
            <a:off x="2519853" y="6441192"/>
            <a:ext cx="8684173" cy="365125"/>
          </a:xfrm>
        </p:spPr>
        <p:txBody>
          <a:bodyPr/>
          <a:lstStyle/>
          <a:p>
            <a:r>
              <a:rPr lang="en-US"/>
              <a:t>View &gt;&gt; Header and Footer &gt;&gt; Add Unit Name</a:t>
            </a:r>
            <a:endParaRPr lang="en-US" dirty="0"/>
          </a:p>
        </p:txBody>
      </p:sp>
    </p:spTree>
    <p:extLst>
      <p:ext uri="{BB962C8B-B14F-4D97-AF65-F5344CB8AC3E}">
        <p14:creationId xmlns:p14="http://schemas.microsoft.com/office/powerpoint/2010/main" val="864860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E0F70-D6AC-C51A-3E2A-55534980BDBC}"/>
              </a:ext>
            </a:extLst>
          </p:cNvPr>
          <p:cNvSpPr>
            <a:spLocks noGrp="1"/>
          </p:cNvSpPr>
          <p:nvPr>
            <p:ph type="title"/>
          </p:nvPr>
        </p:nvSpPr>
        <p:spPr/>
        <p:txBody>
          <a:bodyPr/>
          <a:lstStyle/>
          <a:p>
            <a:r>
              <a:rPr lang="en-US" dirty="0"/>
              <a:t>Results to Question 1</a:t>
            </a:r>
          </a:p>
        </p:txBody>
      </p:sp>
      <p:sp>
        <p:nvSpPr>
          <p:cNvPr id="3" name="Content Placeholder 2">
            <a:extLst>
              <a:ext uri="{FF2B5EF4-FFF2-40B4-BE49-F238E27FC236}">
                <a16:creationId xmlns:a16="http://schemas.microsoft.com/office/drawing/2014/main" id="{0EA6FCC1-7728-3FB5-9107-8500AAAAE62A}"/>
              </a:ext>
            </a:extLst>
          </p:cNvPr>
          <p:cNvSpPr>
            <a:spLocks noGrp="1"/>
          </p:cNvSpPr>
          <p:nvPr>
            <p:ph idx="1"/>
          </p:nvPr>
        </p:nvSpPr>
        <p:spPr/>
        <p:txBody>
          <a:bodyPr>
            <a:normAutofit/>
          </a:bodyPr>
          <a:lstStyle/>
          <a:p>
            <a:r>
              <a:rPr lang="en-US" sz="2800" dirty="0"/>
              <a:t>Average Ratings Bar Chart</a:t>
            </a:r>
          </a:p>
        </p:txBody>
      </p:sp>
      <p:pic>
        <p:nvPicPr>
          <p:cNvPr id="9" name="Content Placeholder 8" descr="A graph showing the average review of weather condition&#10;&#10;AI-generated content may be incorrect.">
            <a:extLst>
              <a:ext uri="{FF2B5EF4-FFF2-40B4-BE49-F238E27FC236}">
                <a16:creationId xmlns:a16="http://schemas.microsoft.com/office/drawing/2014/main" id="{4744C9BA-310D-9E0F-F37F-5E1976F23097}"/>
              </a:ext>
            </a:extLst>
          </p:cNvPr>
          <p:cNvPicPr>
            <a:picLocks noGrp="1" noChangeAspect="1"/>
          </p:cNvPicPr>
          <p:nvPr>
            <p:ph idx="10"/>
          </p:nvPr>
        </p:nvPicPr>
        <p:blipFill>
          <a:blip r:embed="rId2"/>
          <a:stretch>
            <a:fillRect/>
          </a:stretch>
        </p:blipFill>
        <p:spPr>
          <a:xfrm>
            <a:off x="952500" y="3233358"/>
            <a:ext cx="4800600" cy="2161346"/>
          </a:xfrm>
        </p:spPr>
      </p:pic>
      <p:sp>
        <p:nvSpPr>
          <p:cNvPr id="5" name="Content Placeholder 4">
            <a:extLst>
              <a:ext uri="{FF2B5EF4-FFF2-40B4-BE49-F238E27FC236}">
                <a16:creationId xmlns:a16="http://schemas.microsoft.com/office/drawing/2014/main" id="{F4196413-36FC-936A-CF46-041010BD8166}"/>
              </a:ext>
            </a:extLst>
          </p:cNvPr>
          <p:cNvSpPr>
            <a:spLocks noGrp="1"/>
          </p:cNvSpPr>
          <p:nvPr>
            <p:ph idx="15"/>
          </p:nvPr>
        </p:nvSpPr>
        <p:spPr/>
        <p:txBody>
          <a:bodyPr>
            <a:normAutofit/>
          </a:bodyPr>
          <a:lstStyle/>
          <a:p>
            <a:r>
              <a:rPr lang="en-US" sz="2800" dirty="0"/>
              <a:t>One-way ANOVA Test</a:t>
            </a:r>
          </a:p>
        </p:txBody>
      </p:sp>
      <p:sp>
        <p:nvSpPr>
          <p:cNvPr id="6" name="Content Placeholder 5">
            <a:extLst>
              <a:ext uri="{FF2B5EF4-FFF2-40B4-BE49-F238E27FC236}">
                <a16:creationId xmlns:a16="http://schemas.microsoft.com/office/drawing/2014/main" id="{5EC83EA3-BA68-491A-2ECF-B3F3624A2F49}"/>
              </a:ext>
            </a:extLst>
          </p:cNvPr>
          <p:cNvSpPr>
            <a:spLocks noGrp="1"/>
          </p:cNvSpPr>
          <p:nvPr>
            <p:ph idx="16"/>
          </p:nvPr>
        </p:nvSpPr>
        <p:spPr/>
        <p:txBody>
          <a:bodyPr>
            <a:normAutofit lnSpcReduction="10000"/>
          </a:bodyPr>
          <a:lstStyle/>
          <a:p>
            <a:r>
              <a:rPr lang="en-US" dirty="0"/>
              <a:t>F-Statistic: .55 (Low)</a:t>
            </a:r>
          </a:p>
          <a:p>
            <a:r>
              <a:rPr lang="en-US" dirty="0"/>
              <a:t>P Value: .837 (High)</a:t>
            </a:r>
          </a:p>
          <a:p>
            <a:r>
              <a:rPr lang="en-US" dirty="0"/>
              <a:t>Result: Fail to reject H₀: No significant difference in ratings across weather types.</a:t>
            </a:r>
          </a:p>
          <a:p>
            <a:r>
              <a:rPr lang="en-US" dirty="0"/>
              <a:t>The F-statistic was low, and the p-value was much greater than 0.05, meaning that any differences we saw are probably due to random variation.</a:t>
            </a:r>
            <a:br>
              <a:rPr lang="en-US" dirty="0"/>
            </a:br>
            <a:r>
              <a:rPr lang="en-US" dirty="0"/>
              <a:t>Therefore, weather doesn’t significantly affect customer satisfaction based on our current data.</a:t>
            </a:r>
          </a:p>
        </p:txBody>
      </p:sp>
      <p:sp>
        <p:nvSpPr>
          <p:cNvPr id="7" name="Footer Placeholder 6">
            <a:extLst>
              <a:ext uri="{FF2B5EF4-FFF2-40B4-BE49-F238E27FC236}">
                <a16:creationId xmlns:a16="http://schemas.microsoft.com/office/drawing/2014/main" id="{573FD7DE-2598-D541-5A87-B25C3B2A3F1C}"/>
              </a:ext>
            </a:extLst>
          </p:cNvPr>
          <p:cNvSpPr>
            <a:spLocks noGrp="1"/>
          </p:cNvSpPr>
          <p:nvPr>
            <p:ph type="ftr" sz="quarter" idx="3"/>
          </p:nvPr>
        </p:nvSpPr>
        <p:spPr/>
        <p:txBody>
          <a:bodyPr/>
          <a:lstStyle/>
          <a:p>
            <a:r>
              <a:rPr lang="en-US"/>
              <a:t>View &gt;&gt; Header and Footer &gt;&gt; Add Unit Name</a:t>
            </a:r>
            <a:endParaRPr lang="en-US" b="0" dirty="0"/>
          </a:p>
        </p:txBody>
      </p:sp>
    </p:spTree>
    <p:extLst>
      <p:ext uri="{BB962C8B-B14F-4D97-AF65-F5344CB8AC3E}">
        <p14:creationId xmlns:p14="http://schemas.microsoft.com/office/powerpoint/2010/main" val="3988859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CF5A49-38CB-7EE8-7EA2-09FA4789A7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53A436-CCFF-E6F6-AFFA-205BB237D675}"/>
              </a:ext>
            </a:extLst>
          </p:cNvPr>
          <p:cNvSpPr>
            <a:spLocks noGrp="1"/>
          </p:cNvSpPr>
          <p:nvPr>
            <p:ph type="title"/>
          </p:nvPr>
        </p:nvSpPr>
        <p:spPr/>
        <p:txBody>
          <a:bodyPr anchor="ctr">
            <a:noAutofit/>
          </a:bodyPr>
          <a:lstStyle/>
          <a:p>
            <a:r>
              <a:rPr lang="en-US" dirty="0">
                <a:latin typeface="+mj-lt"/>
              </a:rPr>
              <a:t>Research Question 2: </a:t>
            </a:r>
            <a:r>
              <a:rPr lang="en-US" b="1" kern="100" dirty="0">
                <a:effectLst/>
                <a:latin typeface="+mj-lt"/>
              </a:rPr>
              <a:t>Can customer ratings be predicted based on temperature?</a:t>
            </a:r>
            <a:br>
              <a:rPr lang="en-US" kern="100" dirty="0">
                <a:effectLst/>
                <a:latin typeface="+mj-lt"/>
              </a:rPr>
            </a:br>
            <a:endParaRPr lang="en-US" dirty="0">
              <a:latin typeface="+mj-lt"/>
            </a:endParaRPr>
          </a:p>
        </p:txBody>
      </p:sp>
      <p:sp>
        <p:nvSpPr>
          <p:cNvPr id="11" name="Content Placeholder 10">
            <a:extLst>
              <a:ext uri="{FF2B5EF4-FFF2-40B4-BE49-F238E27FC236}">
                <a16:creationId xmlns:a16="http://schemas.microsoft.com/office/drawing/2014/main" id="{561212D3-BE54-E50F-2770-4DDAACBBE03E}"/>
              </a:ext>
            </a:extLst>
          </p:cNvPr>
          <p:cNvSpPr>
            <a:spLocks noGrp="1"/>
          </p:cNvSpPr>
          <p:nvPr>
            <p:ph idx="1"/>
          </p:nvPr>
        </p:nvSpPr>
        <p:spPr/>
        <p:txBody>
          <a:bodyPr>
            <a:normAutofit fontScale="85000" lnSpcReduction="10000"/>
          </a:bodyPr>
          <a:lstStyle/>
          <a:p>
            <a:r>
              <a:rPr lang="en-US" dirty="0"/>
              <a:t>A scatter plot was created to visualize the relationship between average daily temperature and customer star ratings.</a:t>
            </a:r>
          </a:p>
          <a:p>
            <a:r>
              <a:rPr lang="en-US" dirty="0"/>
              <a:t>A Shapiro-Wilk test confirmed whether the residuals from the regression model were normally distributed, validating model assumptions.</a:t>
            </a:r>
          </a:p>
          <a:p>
            <a:r>
              <a:rPr lang="en-US" dirty="0"/>
              <a:t>Three regression models were tested: Linear, Ridge, and Lasso.</a:t>
            </a:r>
          </a:p>
          <a:p>
            <a:r>
              <a:rPr lang="en-US" dirty="0"/>
              <a:t>The models were evaluated using R² scores to assess how well temperature predicted customer satisfaction.</a:t>
            </a:r>
          </a:p>
          <a:p>
            <a:r>
              <a:rPr lang="en-US" dirty="0"/>
              <a:t>Results showed that temperature had a very weak predictive relationship with ratings, and regularization (Ridge/Lasso) did not significantly improve model performance.</a:t>
            </a:r>
          </a:p>
          <a:p>
            <a:endParaRPr lang="en-US" dirty="0"/>
          </a:p>
        </p:txBody>
      </p:sp>
      <p:sp>
        <p:nvSpPr>
          <p:cNvPr id="5" name="Footer Placeholder 3">
            <a:extLst>
              <a:ext uri="{FF2B5EF4-FFF2-40B4-BE49-F238E27FC236}">
                <a16:creationId xmlns:a16="http://schemas.microsoft.com/office/drawing/2014/main" id="{F08967E7-EC47-D8B9-413B-9E5EBB1D5DB2}"/>
              </a:ext>
            </a:extLst>
          </p:cNvPr>
          <p:cNvSpPr>
            <a:spLocks noGrp="1"/>
          </p:cNvSpPr>
          <p:nvPr>
            <p:ph type="ftr" sz="quarter" idx="3"/>
          </p:nvPr>
        </p:nvSpPr>
        <p:spPr/>
        <p:txBody>
          <a:bodyPr anchor="ctr">
            <a:normAutofit/>
          </a:bodyPr>
          <a:lstStyle/>
          <a:p>
            <a:pPr>
              <a:spcAft>
                <a:spcPts val="600"/>
              </a:spcAft>
            </a:pPr>
            <a:r>
              <a:rPr lang="en-US"/>
              <a:t>View &gt;&gt; Header and Footer &gt;&gt; Add Unit Name</a:t>
            </a:r>
          </a:p>
        </p:txBody>
      </p:sp>
    </p:spTree>
    <p:extLst>
      <p:ext uri="{BB962C8B-B14F-4D97-AF65-F5344CB8AC3E}">
        <p14:creationId xmlns:p14="http://schemas.microsoft.com/office/powerpoint/2010/main" val="3334434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23F7DB-B07E-6863-E995-BEB5FA2D9B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D0D2DB-8896-B4D9-DF1F-F5E847D5D231}"/>
              </a:ext>
            </a:extLst>
          </p:cNvPr>
          <p:cNvSpPr>
            <a:spLocks noGrp="1"/>
          </p:cNvSpPr>
          <p:nvPr>
            <p:ph type="title"/>
          </p:nvPr>
        </p:nvSpPr>
        <p:spPr/>
        <p:txBody>
          <a:bodyPr>
            <a:normAutofit/>
          </a:bodyPr>
          <a:lstStyle/>
          <a:p>
            <a:r>
              <a:rPr lang="en-US" dirty="0"/>
              <a:t>Results to Question 2</a:t>
            </a:r>
          </a:p>
        </p:txBody>
      </p:sp>
      <p:sp>
        <p:nvSpPr>
          <p:cNvPr id="3" name="Content Placeholder 2">
            <a:extLst>
              <a:ext uri="{FF2B5EF4-FFF2-40B4-BE49-F238E27FC236}">
                <a16:creationId xmlns:a16="http://schemas.microsoft.com/office/drawing/2014/main" id="{95F1BE21-4BE9-2F7C-19C9-2BE486AE0B1A}"/>
              </a:ext>
            </a:extLst>
          </p:cNvPr>
          <p:cNvSpPr>
            <a:spLocks noGrp="1"/>
          </p:cNvSpPr>
          <p:nvPr>
            <p:ph idx="1"/>
          </p:nvPr>
        </p:nvSpPr>
        <p:spPr>
          <a:xfrm>
            <a:off x="952500" y="1686758"/>
            <a:ext cx="4800600" cy="744550"/>
          </a:xfrm>
        </p:spPr>
        <p:txBody>
          <a:bodyPr>
            <a:normAutofit/>
          </a:bodyPr>
          <a:lstStyle/>
          <a:p>
            <a:r>
              <a:rPr lang="en-US" dirty="0"/>
              <a:t>Scatter Plot with Regression Line</a:t>
            </a:r>
          </a:p>
        </p:txBody>
      </p:sp>
      <p:sp>
        <p:nvSpPr>
          <p:cNvPr id="5" name="Content Placeholder 4">
            <a:extLst>
              <a:ext uri="{FF2B5EF4-FFF2-40B4-BE49-F238E27FC236}">
                <a16:creationId xmlns:a16="http://schemas.microsoft.com/office/drawing/2014/main" id="{9CD35BF8-8CC4-A4B4-EE88-B3E8749635A1}"/>
              </a:ext>
            </a:extLst>
          </p:cNvPr>
          <p:cNvSpPr>
            <a:spLocks noGrp="1"/>
          </p:cNvSpPr>
          <p:nvPr>
            <p:ph idx="15"/>
          </p:nvPr>
        </p:nvSpPr>
        <p:spPr>
          <a:xfrm>
            <a:off x="6434138" y="1676706"/>
            <a:ext cx="5329494" cy="754602"/>
          </a:xfrm>
        </p:spPr>
        <p:txBody>
          <a:bodyPr>
            <a:noAutofit/>
          </a:bodyPr>
          <a:lstStyle/>
          <a:p>
            <a:r>
              <a:rPr lang="en-US" dirty="0"/>
              <a:t>Shapiro-Wilk Test: </a:t>
            </a:r>
          </a:p>
          <a:p>
            <a:r>
              <a:rPr lang="en-US" dirty="0"/>
              <a:t>Statistic = .7163 P-value = .00000</a:t>
            </a:r>
          </a:p>
          <a:p>
            <a:r>
              <a:rPr lang="en-US" dirty="0"/>
              <a:t>Residuals are not normally distributed</a:t>
            </a:r>
          </a:p>
        </p:txBody>
      </p:sp>
      <p:pic>
        <p:nvPicPr>
          <p:cNvPr id="13" name="Content Placeholder 12" descr="A graph of a normality check&#10;&#10;AI-generated content may be incorrect.">
            <a:extLst>
              <a:ext uri="{FF2B5EF4-FFF2-40B4-BE49-F238E27FC236}">
                <a16:creationId xmlns:a16="http://schemas.microsoft.com/office/drawing/2014/main" id="{D882DC64-9CDB-6DDE-7BFE-7E11942068C4}"/>
              </a:ext>
            </a:extLst>
          </p:cNvPr>
          <p:cNvPicPr>
            <a:picLocks noGrp="1" noChangeAspect="1"/>
          </p:cNvPicPr>
          <p:nvPr>
            <p:ph idx="16"/>
          </p:nvPr>
        </p:nvPicPr>
        <p:blipFill>
          <a:blip r:embed="rId3"/>
          <a:stretch>
            <a:fillRect/>
          </a:stretch>
        </p:blipFill>
        <p:spPr>
          <a:xfrm>
            <a:off x="6434138" y="2757290"/>
            <a:ext cx="4800600" cy="3092845"/>
          </a:xfrm>
        </p:spPr>
      </p:pic>
      <p:sp>
        <p:nvSpPr>
          <p:cNvPr id="7" name="Footer Placeholder 6">
            <a:extLst>
              <a:ext uri="{FF2B5EF4-FFF2-40B4-BE49-F238E27FC236}">
                <a16:creationId xmlns:a16="http://schemas.microsoft.com/office/drawing/2014/main" id="{D99A67FC-ADF3-2230-03EF-0861E87AABF5}"/>
              </a:ext>
            </a:extLst>
          </p:cNvPr>
          <p:cNvSpPr>
            <a:spLocks noGrp="1"/>
          </p:cNvSpPr>
          <p:nvPr>
            <p:ph type="ftr" sz="quarter" idx="3"/>
          </p:nvPr>
        </p:nvSpPr>
        <p:spPr/>
        <p:txBody>
          <a:bodyPr/>
          <a:lstStyle/>
          <a:p>
            <a:r>
              <a:rPr lang="en-US"/>
              <a:t>View &gt;&gt; Header and Footer &gt;&gt; Add Unit Name</a:t>
            </a:r>
            <a:endParaRPr lang="en-US" b="0" dirty="0"/>
          </a:p>
        </p:txBody>
      </p:sp>
      <p:pic>
        <p:nvPicPr>
          <p:cNvPr id="9" name="Content Placeholder 8">
            <a:extLst>
              <a:ext uri="{FF2B5EF4-FFF2-40B4-BE49-F238E27FC236}">
                <a16:creationId xmlns:a16="http://schemas.microsoft.com/office/drawing/2014/main" id="{E657CCB5-7B66-4CC8-F625-5F02C294D851}"/>
              </a:ext>
            </a:extLst>
          </p:cNvPr>
          <p:cNvPicPr>
            <a:picLocks noGrp="1" noChangeAspect="1"/>
          </p:cNvPicPr>
          <p:nvPr>
            <p:ph idx="10"/>
          </p:nvPr>
        </p:nvPicPr>
        <p:blipFill>
          <a:blip r:embed="rId4"/>
          <a:stretch>
            <a:fillRect/>
          </a:stretch>
        </p:blipFill>
        <p:spPr>
          <a:xfrm>
            <a:off x="952500" y="2901433"/>
            <a:ext cx="4800600" cy="2825197"/>
          </a:xfrm>
        </p:spPr>
      </p:pic>
    </p:spTree>
    <p:extLst>
      <p:ext uri="{BB962C8B-B14F-4D97-AF65-F5344CB8AC3E}">
        <p14:creationId xmlns:p14="http://schemas.microsoft.com/office/powerpoint/2010/main" val="4219525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B7F47F6-96F0-7104-EA75-9BDF2A919B80}"/>
              </a:ext>
            </a:extLst>
          </p:cNvPr>
          <p:cNvSpPr>
            <a:spLocks noGrp="1"/>
          </p:cNvSpPr>
          <p:nvPr>
            <p:ph type="title"/>
          </p:nvPr>
        </p:nvSpPr>
        <p:spPr/>
        <p:txBody>
          <a:bodyPr/>
          <a:lstStyle/>
          <a:p>
            <a:r>
              <a:rPr lang="en-US" dirty="0"/>
              <a:t>Results to Question 2 Continued</a:t>
            </a:r>
          </a:p>
        </p:txBody>
      </p:sp>
      <p:pic>
        <p:nvPicPr>
          <p:cNvPr id="11" name="Content Placeholder 10" descr="A black text on a white background&#10;&#10;AI-generated content may be incorrect.">
            <a:extLst>
              <a:ext uri="{FF2B5EF4-FFF2-40B4-BE49-F238E27FC236}">
                <a16:creationId xmlns:a16="http://schemas.microsoft.com/office/drawing/2014/main" id="{85A17751-6C65-E495-E5B6-8F8C53EB8D49}"/>
              </a:ext>
            </a:extLst>
          </p:cNvPr>
          <p:cNvPicPr>
            <a:picLocks noGrp="1" noChangeAspect="1"/>
          </p:cNvPicPr>
          <p:nvPr>
            <p:ph idx="1"/>
          </p:nvPr>
        </p:nvPicPr>
        <p:blipFill>
          <a:blip r:embed="rId2"/>
          <a:stretch>
            <a:fillRect/>
          </a:stretch>
        </p:blipFill>
        <p:spPr>
          <a:xfrm>
            <a:off x="8033042" y="3927764"/>
            <a:ext cx="3818145" cy="2062676"/>
          </a:xfrm>
        </p:spPr>
      </p:pic>
      <p:sp>
        <p:nvSpPr>
          <p:cNvPr id="7" name="Footer Placeholder 6">
            <a:extLst>
              <a:ext uri="{FF2B5EF4-FFF2-40B4-BE49-F238E27FC236}">
                <a16:creationId xmlns:a16="http://schemas.microsoft.com/office/drawing/2014/main" id="{E625E17B-6748-951F-26FC-91A2E4AA2A2F}"/>
              </a:ext>
            </a:extLst>
          </p:cNvPr>
          <p:cNvSpPr>
            <a:spLocks noGrp="1"/>
          </p:cNvSpPr>
          <p:nvPr>
            <p:ph type="ftr" sz="quarter" idx="3"/>
          </p:nvPr>
        </p:nvSpPr>
        <p:spPr/>
        <p:txBody>
          <a:bodyPr/>
          <a:lstStyle/>
          <a:p>
            <a:r>
              <a:rPr lang="en-US"/>
              <a:t>View &gt;&gt; Header and Footer &gt;&gt; Add Unit Name</a:t>
            </a:r>
            <a:endParaRPr lang="en-US" b="0" dirty="0"/>
          </a:p>
        </p:txBody>
      </p:sp>
      <p:sp>
        <p:nvSpPr>
          <p:cNvPr id="12" name="TextBox 11">
            <a:extLst>
              <a:ext uri="{FF2B5EF4-FFF2-40B4-BE49-F238E27FC236}">
                <a16:creationId xmlns:a16="http://schemas.microsoft.com/office/drawing/2014/main" id="{2F9A657C-E843-75BD-35AC-2850EF656B41}"/>
              </a:ext>
            </a:extLst>
          </p:cNvPr>
          <p:cNvSpPr txBox="1"/>
          <p:nvPr/>
        </p:nvSpPr>
        <p:spPr>
          <a:xfrm>
            <a:off x="685800" y="2015836"/>
            <a:ext cx="8004462" cy="3046988"/>
          </a:xfrm>
          <a:prstGeom prst="rect">
            <a:avLst/>
          </a:prstGeom>
          <a:noFill/>
        </p:spPr>
        <p:txBody>
          <a:bodyPr wrap="square" rtlCol="0">
            <a:spAutoFit/>
          </a:bodyPr>
          <a:lstStyle/>
          <a:p>
            <a:r>
              <a:rPr lang="en-US" sz="3200" dirty="0"/>
              <a:t>All three models (Linear, Ridge, Lasso) produced </a:t>
            </a:r>
            <a:r>
              <a:rPr lang="en-US" sz="3200" b="1" dirty="0"/>
              <a:t>very low R² scores (~0.0003)</a:t>
            </a:r>
            <a:r>
              <a:rPr lang="en-US" sz="3200" dirty="0"/>
              <a:t>, indicating that </a:t>
            </a:r>
            <a:r>
              <a:rPr lang="en-US" sz="3200" b="1" dirty="0"/>
              <a:t>temperature does not meaningfully predict customer ratings</a:t>
            </a:r>
            <a:r>
              <a:rPr lang="en-US" sz="3200" dirty="0"/>
              <a:t>. Other factors likely have a much greater impact on satisfaction.</a:t>
            </a:r>
          </a:p>
        </p:txBody>
      </p:sp>
    </p:spTree>
    <p:extLst>
      <p:ext uri="{BB962C8B-B14F-4D97-AF65-F5344CB8AC3E}">
        <p14:creationId xmlns:p14="http://schemas.microsoft.com/office/powerpoint/2010/main" val="3296617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ECA385-6C67-1707-790C-678945E496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EEA674-262D-3CBC-BF41-F2BE62D37A87}"/>
              </a:ext>
            </a:extLst>
          </p:cNvPr>
          <p:cNvSpPr>
            <a:spLocks noGrp="1"/>
          </p:cNvSpPr>
          <p:nvPr>
            <p:ph type="title"/>
          </p:nvPr>
        </p:nvSpPr>
        <p:spPr>
          <a:xfrm>
            <a:off x="863600" y="490167"/>
            <a:ext cx="11328400" cy="1753053"/>
          </a:xfrm>
        </p:spPr>
        <p:txBody>
          <a:bodyPr>
            <a:noAutofit/>
          </a:bodyPr>
          <a:lstStyle/>
          <a:p>
            <a:r>
              <a:rPr lang="en-US" dirty="0">
                <a:latin typeface="+mj-lt"/>
              </a:rPr>
              <a:t>Research Question 3: </a:t>
            </a:r>
            <a:r>
              <a:rPr lang="en-US" b="1" kern="100" dirty="0">
                <a:solidFill>
                  <a:srgbClr val="000000"/>
                </a:solidFill>
                <a:effectLst/>
                <a:latin typeface="+mj-lt"/>
                <a:ea typeface="Aptos" panose="020B0004020202020204" pitchFamily="34" charset="0"/>
                <a:cs typeface="Times New Roman" panose="02020603050405020304" pitchFamily="18" charset="0"/>
              </a:rPr>
              <a:t>Do customer ratings vary between different restaurant locations?</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B9F7A25F-0D0C-684A-A6F4-6316D2BD1D2A}"/>
              </a:ext>
            </a:extLst>
          </p:cNvPr>
          <p:cNvSpPr>
            <a:spLocks noGrp="1"/>
          </p:cNvSpPr>
          <p:nvPr>
            <p:ph idx="1"/>
          </p:nvPr>
        </p:nvSpPr>
        <p:spPr>
          <a:xfrm>
            <a:off x="952500" y="2050741"/>
            <a:ext cx="10287000" cy="3892859"/>
          </a:xfrm>
        </p:spPr>
        <p:txBody>
          <a:bodyPr>
            <a:normAutofit lnSpcReduction="10000"/>
          </a:bodyPr>
          <a:lstStyle/>
          <a:p>
            <a:r>
              <a:rPr lang="en-US" dirty="0"/>
              <a:t>Average ratings were compared for three locations:</a:t>
            </a:r>
          </a:p>
          <a:p>
            <a:pPr marL="0" indent="0">
              <a:buNone/>
            </a:pPr>
            <a:r>
              <a:rPr lang="en-US" dirty="0"/>
              <a:t>-Starbucks Reserve</a:t>
            </a:r>
          </a:p>
          <a:p>
            <a:pPr marL="0" indent="0">
              <a:buNone/>
            </a:pPr>
            <a:r>
              <a:rPr lang="en-US" dirty="0"/>
              <a:t>-Café Con Leche</a:t>
            </a:r>
          </a:p>
          <a:p>
            <a:pPr marL="0" indent="0">
              <a:buNone/>
            </a:pPr>
            <a:r>
              <a:rPr lang="en-US" dirty="0"/>
              <a:t>-Upstairs at the Gwen</a:t>
            </a:r>
          </a:p>
          <a:p>
            <a:r>
              <a:rPr lang="en-US" dirty="0"/>
              <a:t>Differences in rating distributions were visualized using box plots.</a:t>
            </a:r>
          </a:p>
          <a:p>
            <a:r>
              <a:rPr lang="en-US" dirty="0"/>
              <a:t>A one-way ANOVA test was conducted to evaluate if mean ratings significantly differ by location.</a:t>
            </a:r>
          </a:p>
          <a:p>
            <a:pPr marL="0" indent="0">
              <a:buNone/>
            </a:pPr>
            <a:endParaRPr lang="en-US" dirty="0"/>
          </a:p>
        </p:txBody>
      </p:sp>
      <p:sp>
        <p:nvSpPr>
          <p:cNvPr id="5" name="Footer Placeholder 3">
            <a:extLst>
              <a:ext uri="{FF2B5EF4-FFF2-40B4-BE49-F238E27FC236}">
                <a16:creationId xmlns:a16="http://schemas.microsoft.com/office/drawing/2014/main" id="{F551A069-CC78-3911-8E91-878E100FD5FA}"/>
              </a:ext>
            </a:extLst>
          </p:cNvPr>
          <p:cNvSpPr>
            <a:spLocks noGrp="1"/>
          </p:cNvSpPr>
          <p:nvPr>
            <p:ph type="ftr" sz="quarter" idx="3"/>
          </p:nvPr>
        </p:nvSpPr>
        <p:spPr>
          <a:xfrm>
            <a:off x="2519853" y="6441192"/>
            <a:ext cx="8684173" cy="365125"/>
          </a:xfrm>
        </p:spPr>
        <p:txBody>
          <a:bodyPr/>
          <a:lstStyle/>
          <a:p>
            <a:r>
              <a:rPr lang="en-US"/>
              <a:t>View &gt;&gt; Header and Footer &gt;&gt; Add Unit Name</a:t>
            </a:r>
            <a:endParaRPr lang="en-US" dirty="0"/>
          </a:p>
        </p:txBody>
      </p:sp>
    </p:spTree>
    <p:extLst>
      <p:ext uri="{BB962C8B-B14F-4D97-AF65-F5344CB8AC3E}">
        <p14:creationId xmlns:p14="http://schemas.microsoft.com/office/powerpoint/2010/main" val="3225816847"/>
      </p:ext>
    </p:extLst>
  </p:cSld>
  <p:clrMapOvr>
    <a:masterClrMapping/>
  </p:clrMapOvr>
</p:sld>
</file>

<file path=ppt/theme/theme1.xml><?xml version="1.0" encoding="utf-8"?>
<a:theme xmlns:a="http://schemas.openxmlformats.org/drawingml/2006/main" name="Office Theme">
  <a:themeElements>
    <a:clrScheme name="IOWA BRAND COLORS">
      <a:dk1>
        <a:srgbClr val="000000"/>
      </a:dk1>
      <a:lt1>
        <a:srgbClr val="FFFFFF"/>
      </a:lt1>
      <a:dk2>
        <a:srgbClr val="62666A"/>
      </a:dk2>
      <a:lt2>
        <a:srgbClr val="BBBCBC"/>
      </a:lt2>
      <a:accent1>
        <a:srgbClr val="FFCD00"/>
      </a:accent1>
      <a:accent2>
        <a:srgbClr val="616669"/>
      </a:accent2>
      <a:accent3>
        <a:srgbClr val="BBBCBC"/>
      </a:accent3>
      <a:accent4>
        <a:srgbClr val="00A9E0"/>
      </a:accent4>
      <a:accent5>
        <a:srgbClr val="00AF66"/>
      </a:accent5>
      <a:accent6>
        <a:srgbClr val="FF8200"/>
      </a:accent6>
      <a:hlink>
        <a:srgbClr val="00558C"/>
      </a:hlink>
      <a:folHlink>
        <a:srgbClr val="636669"/>
      </a:folHlink>
    </a:clrScheme>
    <a:fontScheme name="University of Iowa">
      <a:majorFont>
        <a:latin typeface="Roboto"/>
        <a:ea typeface=""/>
        <a:cs typeface=""/>
      </a:majorFont>
      <a:minorFont>
        <a:latin typeface="Robo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OWA-PPT-Template-Widescreen-2022.pptx" id="{22626676-00ED-4CC9-ABD6-D1C26E6296DF}" vid="{F8F78CDF-33B7-4BDA-B9AF-C4DEF499C86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6DE016FDEC5144486FEBB6729A65933" ma:contentTypeVersion="3" ma:contentTypeDescription="Create a new document." ma:contentTypeScope="" ma:versionID="2af1bf9c631ab020619698a738c90336">
  <xsd:schema xmlns:xsd="http://www.w3.org/2001/XMLSchema" xmlns:xs="http://www.w3.org/2001/XMLSchema" xmlns:p="http://schemas.microsoft.com/office/2006/metadata/properties" xmlns:ns2="41382430-2db3-419c-9110-19e0c4aafad8" targetNamespace="http://schemas.microsoft.com/office/2006/metadata/properties" ma:root="true" ma:fieldsID="acfee9fcd60e0ff6b0d177f9193a31a9" ns2:_="">
    <xsd:import namespace="41382430-2db3-419c-9110-19e0c4aafad8"/>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1382430-2db3-419c-9110-19e0c4aafad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A20194E-BE6E-41D4-BE6D-10FA39B557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1382430-2db3-419c-9110-19e0c4aafad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14B8143-C3D6-460D-830C-A8DBEE85511A}">
  <ds:schemaRefs>
    <ds:schemaRef ds:uri="http://schemas.microsoft.com/sharepoint/v3/contenttype/forms"/>
  </ds:schemaRefs>
</ds:datastoreItem>
</file>

<file path=customXml/itemProps3.xml><?xml version="1.0" encoding="utf-8"?>
<ds:datastoreItem xmlns:ds="http://schemas.openxmlformats.org/officeDocument/2006/customXml" ds:itemID="{097FFD54-27B0-415C-8654-D843242BD071}">
  <ds:schemaRefs>
    <ds:schemaRef ds:uri="http://www.w3.org/XML/1998/namespace"/>
    <ds:schemaRef ds:uri="http://schemas.microsoft.com/office/infopath/2007/PartnerControls"/>
    <ds:schemaRef ds:uri="http://purl.org/dc/terms/"/>
    <ds:schemaRef ds:uri="http://purl.org/dc/elements/1.1/"/>
    <ds:schemaRef ds:uri="http://schemas.microsoft.com/office/2006/documentManagement/types"/>
    <ds:schemaRef ds:uri="41382430-2db3-419c-9110-19e0c4aafad8"/>
    <ds:schemaRef ds:uri="http://schemas.openxmlformats.org/package/2006/metadata/core-propertie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Office Theme</Template>
  <TotalTime>142</TotalTime>
  <Words>812</Words>
  <Application>Microsoft Macintosh PowerPoint</Application>
  <PresentationFormat>Widescreen</PresentationFormat>
  <Paragraphs>65</Paragraphs>
  <Slides>11</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Arial</vt:lpstr>
      <vt:lpstr>Calibri</vt:lpstr>
      <vt:lpstr>Roboto</vt:lpstr>
      <vt:lpstr>Roboto Black</vt:lpstr>
      <vt:lpstr>Office Theme</vt:lpstr>
      <vt:lpstr>Analyzing the Impact of Weather on Restaurant Customer Ratings in Chicago</vt:lpstr>
      <vt:lpstr>Background &amp; Purpose of Analysis</vt:lpstr>
      <vt:lpstr>Data Sources</vt:lpstr>
      <vt:lpstr>Research Question 1: Does customer satisfaction change based on weather conditions?</vt:lpstr>
      <vt:lpstr>Results to Question 1</vt:lpstr>
      <vt:lpstr>Research Question 2: Can customer ratings be predicted based on temperature? </vt:lpstr>
      <vt:lpstr>Results to Question 2</vt:lpstr>
      <vt:lpstr>Results to Question 2 Continued</vt:lpstr>
      <vt:lpstr>Research Question 3: Do customer ratings vary between different restaurant locations? </vt:lpstr>
      <vt:lpstr>Results to Question 3</vt:lpstr>
      <vt:lpstr>Challenges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Loecher, Natalie A</dc:creator>
  <cp:lastModifiedBy>Loecher, Natalie A</cp:lastModifiedBy>
  <cp:revision>1</cp:revision>
  <dcterms:created xsi:type="dcterms:W3CDTF">2025-04-27T16:56:35Z</dcterms:created>
  <dcterms:modified xsi:type="dcterms:W3CDTF">2025-05-07T21:20:15Z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0x010100F6DE016FDEC5144486FEBB6729A65933</vt:lpwstr>
  </property>
</Properties>
</file>