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6"/>
  </p:notesMasterIdLst>
  <p:sldIdLst>
    <p:sldId id="256" r:id="rId2"/>
    <p:sldId id="257" r:id="rId3"/>
    <p:sldId id="263" r:id="rId4"/>
    <p:sldId id="258" r:id="rId5"/>
    <p:sldId id="259" r:id="rId6"/>
    <p:sldId id="264" r:id="rId7"/>
    <p:sldId id="260" r:id="rId8"/>
    <p:sldId id="261" r:id="rId9"/>
    <p:sldId id="267" r:id="rId10"/>
    <p:sldId id="268" r:id="rId11"/>
    <p:sldId id="262" r:id="rId12"/>
    <p:sldId id="265" r:id="rId13"/>
    <p:sldId id="266" r:id="rId14"/>
    <p:sldId id="269" r:id="rId15"/>
    <p:sldId id="272" r:id="rId16"/>
    <p:sldId id="271" r:id="rId17"/>
    <p:sldId id="279" r:id="rId18"/>
    <p:sldId id="275" r:id="rId19"/>
    <p:sldId id="276" r:id="rId20"/>
    <p:sldId id="274" r:id="rId21"/>
    <p:sldId id="280" r:id="rId22"/>
    <p:sldId id="277" r:id="rId23"/>
    <p:sldId id="278"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369CA-B2DE-8213-53B8-F3C43E5A2281}" v="9" dt="2021-12-04T00:56:41.445"/>
    <p1510:client id="{133CD28A-9D2F-5C64-DDBF-0C689AED255B}" v="17" dt="2021-12-05T19:04:10.781"/>
    <p1510:client id="{14C80B80-CDD4-9850-DD24-519821BA46D4}" v="657" dt="2021-12-03T19:58:42.085"/>
    <p1510:client id="{3354285D-182B-5B9A-1282-C4E4140C6561}" v="1320" dt="2021-12-03T20:02:12.876"/>
    <p1510:client id="{73F7D997-F5E3-0EC9-7E97-BE6B2CC11489}" v="3" dt="2021-12-03T20:54:22.178"/>
    <p1510:client id="{7EEB0756-F5EF-9258-1598-042DE085DA26}" v="22" dt="2021-12-05T22:07:14.555"/>
    <p1510:client id="{884A2C73-6228-449F-11AA-CB8077AF9790}" v="65" dt="2021-12-03T20:14:29.522"/>
    <p1510:client id="{98F624CE-7545-A3BD-46AF-9C355B204C51}" v="10" dt="2021-12-06T01:35:15.809"/>
    <p1510:client id="{9C4373E5-A3B9-FCAD-FA6F-ABFC77E0A39E}" v="95" dt="2021-12-06T15:21:25.179"/>
    <p1510:client id="{B1432A62-39BA-0C48-F5F3-2599F24E17CA}" v="10" dt="2021-12-05T19:01:40.850"/>
    <p1510:client id="{B181776A-F1FB-ED10-D45F-DEE49B3BDC3D}" v="2" dt="2021-12-03T18:42:28.912"/>
    <p1510:client id="{DEA9C2DE-AE82-4D81-885B-477543D66C47}" v="3165" dt="2021-12-02T03:41:32.035"/>
    <p1510:client id="{EACC5099-60BF-950E-9D2E-9040940B1CF8}" v="2" dt="2021-12-03T18:35:50.552"/>
    <p1510:client id="{F60018FD-9547-9DE3-F532-01A7A6622551}" v="1510" dt="2021-12-03T19:45:02.238"/>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01C96D-2E9A-4121-AD30-170A973D85D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150"/>
        </a:p>
      </dgm:t>
    </dgm:pt>
    <dgm:pt modelId="{D82B7303-71E0-46D4-9E3B-44B5F08D02AD}">
      <dgm:prSet phldrT="[Text]"/>
      <dgm:spPr/>
      <dgm:t>
        <a:bodyPr/>
        <a:lstStyle/>
        <a:p>
          <a:r>
            <a:rPr lang="en-US" b="1">
              <a:solidFill>
                <a:schemeClr val="tx2"/>
              </a:solidFill>
            </a:rPr>
            <a:t>Background</a:t>
          </a:r>
          <a:endParaRPr lang="en-150" b="1">
            <a:solidFill>
              <a:schemeClr val="tx2"/>
            </a:solidFill>
          </a:endParaRPr>
        </a:p>
      </dgm:t>
    </dgm:pt>
    <dgm:pt modelId="{91DF210C-F3CB-4E0C-BA53-FB62BB2A460B}" type="parTrans" cxnId="{BEF99384-99F3-4323-8BC6-A6BA97C70B31}">
      <dgm:prSet/>
      <dgm:spPr/>
      <dgm:t>
        <a:bodyPr/>
        <a:lstStyle/>
        <a:p>
          <a:endParaRPr lang="en-150"/>
        </a:p>
      </dgm:t>
    </dgm:pt>
    <dgm:pt modelId="{72FCA202-205D-4D72-8CB4-3FB1B2527AFA}" type="sibTrans" cxnId="{BEF99384-99F3-4323-8BC6-A6BA97C70B31}">
      <dgm:prSet/>
      <dgm:spPr/>
      <dgm:t>
        <a:bodyPr/>
        <a:lstStyle/>
        <a:p>
          <a:endParaRPr lang="en-150"/>
        </a:p>
      </dgm:t>
    </dgm:pt>
    <dgm:pt modelId="{BD8B1E7C-BF07-434E-8C23-EED3D22C4D98}">
      <dgm:prSet phldrT="[Text]"/>
      <dgm:spPr/>
      <dgm:t>
        <a:bodyPr/>
        <a:lstStyle/>
        <a:p>
          <a:r>
            <a:rPr lang="en-US" b="1">
              <a:solidFill>
                <a:schemeClr val="tx2"/>
              </a:solidFill>
            </a:rPr>
            <a:t>Business Goal</a:t>
          </a:r>
          <a:endParaRPr lang="en-150" b="1">
            <a:solidFill>
              <a:schemeClr val="tx2"/>
            </a:solidFill>
          </a:endParaRPr>
        </a:p>
      </dgm:t>
    </dgm:pt>
    <dgm:pt modelId="{4A9BAEDF-27D2-450B-8DD7-E22DB7CB2B6C}" type="parTrans" cxnId="{68525800-F78C-4F99-BBAF-30848E8E3518}">
      <dgm:prSet/>
      <dgm:spPr/>
      <dgm:t>
        <a:bodyPr/>
        <a:lstStyle/>
        <a:p>
          <a:endParaRPr lang="en-150"/>
        </a:p>
      </dgm:t>
    </dgm:pt>
    <dgm:pt modelId="{BF33C9C9-9347-46E0-945C-DA827A529A32}" type="sibTrans" cxnId="{68525800-F78C-4F99-BBAF-30848E8E3518}">
      <dgm:prSet/>
      <dgm:spPr/>
      <dgm:t>
        <a:bodyPr/>
        <a:lstStyle/>
        <a:p>
          <a:endParaRPr lang="en-150"/>
        </a:p>
      </dgm:t>
    </dgm:pt>
    <dgm:pt modelId="{72F08AAB-FE18-40C9-B899-6E8FF144B709}">
      <dgm:prSet phldrT="[Text]"/>
      <dgm:spPr/>
      <dgm:t>
        <a:bodyPr/>
        <a:lstStyle/>
        <a:p>
          <a:r>
            <a:rPr lang="en-US" b="1">
              <a:solidFill>
                <a:schemeClr val="tx2"/>
              </a:solidFill>
            </a:rPr>
            <a:t>Data Overview</a:t>
          </a:r>
          <a:endParaRPr lang="en-150" b="1">
            <a:solidFill>
              <a:schemeClr val="tx2"/>
            </a:solidFill>
          </a:endParaRPr>
        </a:p>
      </dgm:t>
    </dgm:pt>
    <dgm:pt modelId="{E44F03EA-B77C-41EE-B360-8463FDE119E7}" type="parTrans" cxnId="{5053C1A6-A5E4-4BFD-B175-7993BABA472E}">
      <dgm:prSet/>
      <dgm:spPr/>
      <dgm:t>
        <a:bodyPr/>
        <a:lstStyle/>
        <a:p>
          <a:endParaRPr lang="en-150"/>
        </a:p>
      </dgm:t>
    </dgm:pt>
    <dgm:pt modelId="{2EB27984-F637-4895-B373-ECF7B1EA30EE}" type="sibTrans" cxnId="{5053C1A6-A5E4-4BFD-B175-7993BABA472E}">
      <dgm:prSet/>
      <dgm:spPr/>
      <dgm:t>
        <a:bodyPr/>
        <a:lstStyle/>
        <a:p>
          <a:endParaRPr lang="en-150"/>
        </a:p>
      </dgm:t>
    </dgm:pt>
    <dgm:pt modelId="{49D8CE18-C14C-46F3-9D1F-956EB0D5D3C2}">
      <dgm:prSet phldrT="[Text]"/>
      <dgm:spPr/>
      <dgm:t>
        <a:bodyPr/>
        <a:lstStyle/>
        <a:p>
          <a:pPr rtl="0"/>
          <a:r>
            <a:rPr lang="en-US">
              <a:solidFill>
                <a:schemeClr val="tx2"/>
              </a:solidFill>
            </a:rPr>
            <a:t>The</a:t>
          </a:r>
          <a:r>
            <a:rPr lang="en-US">
              <a:solidFill>
                <a:schemeClr val="tx2"/>
              </a:solidFill>
              <a:latin typeface="Neue Haas Grotesk Text Pro"/>
            </a:rPr>
            <a:t> impact of cardiac arrests in America and</a:t>
          </a:r>
          <a:r>
            <a:rPr lang="en-US">
              <a:solidFill>
                <a:schemeClr val="tx2"/>
              </a:solidFill>
            </a:rPr>
            <a:t> </a:t>
          </a:r>
          <a:r>
            <a:rPr lang="en-US">
              <a:solidFill>
                <a:schemeClr val="tx2"/>
              </a:solidFill>
              <a:latin typeface="Neue Haas Grotesk Text Pro"/>
            </a:rPr>
            <a:t>risk-adjusted mortality positive effects on paient outcome</a:t>
          </a:r>
          <a:endParaRPr lang="en-150">
            <a:solidFill>
              <a:schemeClr val="tx2"/>
            </a:solidFill>
          </a:endParaRPr>
        </a:p>
      </dgm:t>
    </dgm:pt>
    <dgm:pt modelId="{DD3462A5-81D6-444B-A383-1F50AAC5544B}" type="parTrans" cxnId="{07A5354A-B9A4-44BD-B906-0371625B3971}">
      <dgm:prSet/>
      <dgm:spPr/>
      <dgm:t>
        <a:bodyPr/>
        <a:lstStyle/>
        <a:p>
          <a:endParaRPr lang="en-150"/>
        </a:p>
      </dgm:t>
    </dgm:pt>
    <dgm:pt modelId="{C0809828-38E8-4B2F-9115-BAC4C8C1D5BC}" type="sibTrans" cxnId="{07A5354A-B9A4-44BD-B906-0371625B3971}">
      <dgm:prSet/>
      <dgm:spPr/>
      <dgm:t>
        <a:bodyPr/>
        <a:lstStyle/>
        <a:p>
          <a:endParaRPr lang="en-150"/>
        </a:p>
      </dgm:t>
    </dgm:pt>
    <dgm:pt modelId="{2006A3AD-1955-444A-AE8D-8FD49E147E1F}">
      <dgm:prSet phldrT="[Text]"/>
      <dgm:spPr/>
      <dgm:t>
        <a:bodyPr/>
        <a:lstStyle/>
        <a:p>
          <a:r>
            <a:rPr lang="en-US">
              <a:solidFill>
                <a:schemeClr val="tx2"/>
              </a:solidFill>
            </a:rPr>
            <a:t>Actionable goal for Hospitals to increase survival rates</a:t>
          </a:r>
          <a:endParaRPr lang="en-150">
            <a:solidFill>
              <a:schemeClr val="tx2"/>
            </a:solidFill>
          </a:endParaRPr>
        </a:p>
      </dgm:t>
    </dgm:pt>
    <dgm:pt modelId="{F248203B-D073-417A-9528-6FF74A39251C}" type="parTrans" cxnId="{8FBDBE15-71AB-4C2F-95E6-AE37FB12EA0E}">
      <dgm:prSet/>
      <dgm:spPr/>
      <dgm:t>
        <a:bodyPr/>
        <a:lstStyle/>
        <a:p>
          <a:endParaRPr lang="en-150"/>
        </a:p>
      </dgm:t>
    </dgm:pt>
    <dgm:pt modelId="{F329F4FC-0A44-4879-9760-F48CD97C016D}" type="sibTrans" cxnId="{8FBDBE15-71AB-4C2F-95E6-AE37FB12EA0E}">
      <dgm:prSet/>
      <dgm:spPr/>
      <dgm:t>
        <a:bodyPr/>
        <a:lstStyle/>
        <a:p>
          <a:endParaRPr lang="en-150"/>
        </a:p>
      </dgm:t>
    </dgm:pt>
    <dgm:pt modelId="{77EA05BB-A78F-439F-A067-C12E9983DD84}">
      <dgm:prSet phldrT="[Text]"/>
      <dgm:spPr/>
      <dgm:t>
        <a:bodyPr/>
        <a:lstStyle/>
        <a:p>
          <a:r>
            <a:rPr lang="en-US" b="1">
              <a:solidFill>
                <a:schemeClr val="tx2"/>
              </a:solidFill>
            </a:rPr>
            <a:t>Exploratory Analysis </a:t>
          </a:r>
          <a:endParaRPr lang="en-150" b="1">
            <a:solidFill>
              <a:schemeClr val="tx2"/>
            </a:solidFill>
          </a:endParaRPr>
        </a:p>
      </dgm:t>
    </dgm:pt>
    <dgm:pt modelId="{414DD599-952F-42F1-B36B-BF1CDA1B50BA}" type="parTrans" cxnId="{215E5CDE-F142-4AAE-B3C3-0CF3D1B7522E}">
      <dgm:prSet/>
      <dgm:spPr/>
      <dgm:t>
        <a:bodyPr/>
        <a:lstStyle/>
        <a:p>
          <a:endParaRPr lang="en-150"/>
        </a:p>
      </dgm:t>
    </dgm:pt>
    <dgm:pt modelId="{512F4837-C88C-4C0D-8C4C-79EDE33821BF}" type="sibTrans" cxnId="{215E5CDE-F142-4AAE-B3C3-0CF3D1B7522E}">
      <dgm:prSet/>
      <dgm:spPr/>
      <dgm:t>
        <a:bodyPr/>
        <a:lstStyle/>
        <a:p>
          <a:endParaRPr lang="en-150"/>
        </a:p>
      </dgm:t>
    </dgm:pt>
    <dgm:pt modelId="{C40A3637-CD57-452E-A6EE-2F53AC3A60B3}">
      <dgm:prSet phldrT="[Text]"/>
      <dgm:spPr/>
      <dgm:t>
        <a:bodyPr/>
        <a:lstStyle/>
        <a:p>
          <a:r>
            <a:rPr lang="en-US">
              <a:solidFill>
                <a:schemeClr val="tx2"/>
              </a:solidFill>
            </a:rPr>
            <a:t>How to predict mortality, a description of hospital dataset, and data preparation process</a:t>
          </a:r>
          <a:endParaRPr lang="en-150">
            <a:solidFill>
              <a:schemeClr val="tx2"/>
            </a:solidFill>
          </a:endParaRPr>
        </a:p>
      </dgm:t>
    </dgm:pt>
    <dgm:pt modelId="{05EBD4EB-072D-407F-A944-9A203C9ED979}" type="parTrans" cxnId="{70DA28BF-96D8-4322-B785-E2F4B08F7E43}">
      <dgm:prSet/>
      <dgm:spPr/>
      <dgm:t>
        <a:bodyPr/>
        <a:lstStyle/>
        <a:p>
          <a:endParaRPr lang="en-150"/>
        </a:p>
      </dgm:t>
    </dgm:pt>
    <dgm:pt modelId="{F59D9791-E03E-43D6-B873-9417FAFF3EDE}" type="sibTrans" cxnId="{70DA28BF-96D8-4322-B785-E2F4B08F7E43}">
      <dgm:prSet/>
      <dgm:spPr/>
      <dgm:t>
        <a:bodyPr/>
        <a:lstStyle/>
        <a:p>
          <a:endParaRPr lang="en-150"/>
        </a:p>
      </dgm:t>
    </dgm:pt>
    <dgm:pt modelId="{89FA15D1-2AD8-4340-B076-E2F2F89EB938}">
      <dgm:prSet phldrT="[Text]"/>
      <dgm:spPr/>
      <dgm:t>
        <a:bodyPr/>
        <a:lstStyle/>
        <a:p>
          <a:r>
            <a:rPr lang="en-US" b="1">
              <a:solidFill>
                <a:schemeClr val="tx2"/>
              </a:solidFill>
            </a:rPr>
            <a:t>Methods and Evaluation</a:t>
          </a:r>
          <a:endParaRPr lang="en-150" b="1">
            <a:solidFill>
              <a:schemeClr val="tx2"/>
            </a:solidFill>
          </a:endParaRPr>
        </a:p>
      </dgm:t>
    </dgm:pt>
    <dgm:pt modelId="{46E253D6-884B-4B21-970C-1831090E5BD8}" type="parTrans" cxnId="{F64831DC-58F6-429A-9E4A-3CF65AF06A32}">
      <dgm:prSet/>
      <dgm:spPr/>
      <dgm:t>
        <a:bodyPr/>
        <a:lstStyle/>
        <a:p>
          <a:endParaRPr lang="en-150"/>
        </a:p>
      </dgm:t>
    </dgm:pt>
    <dgm:pt modelId="{74B8F7DA-88D0-4A04-8CF5-CD0E03AE4A48}" type="sibTrans" cxnId="{F64831DC-58F6-429A-9E4A-3CF65AF06A32}">
      <dgm:prSet/>
      <dgm:spPr/>
      <dgm:t>
        <a:bodyPr/>
        <a:lstStyle/>
        <a:p>
          <a:endParaRPr lang="en-150"/>
        </a:p>
      </dgm:t>
    </dgm:pt>
    <dgm:pt modelId="{AC8A30BA-8985-4AEB-948E-FFDB5B52E14B}">
      <dgm:prSet phldrT="[Text]"/>
      <dgm:spPr/>
      <dgm:t>
        <a:bodyPr/>
        <a:lstStyle/>
        <a:p>
          <a:r>
            <a:rPr lang="en-US">
              <a:solidFill>
                <a:schemeClr val="tx2"/>
              </a:solidFill>
            </a:rPr>
            <a:t>Practical charts, correlations , and discoveries in dataset</a:t>
          </a:r>
          <a:endParaRPr lang="en-150">
            <a:solidFill>
              <a:schemeClr val="tx2"/>
            </a:solidFill>
          </a:endParaRPr>
        </a:p>
      </dgm:t>
    </dgm:pt>
    <dgm:pt modelId="{53373042-17AF-4324-84B5-4373E2592410}" type="parTrans" cxnId="{A8654E61-0122-4A51-B87A-744BA486FE28}">
      <dgm:prSet/>
      <dgm:spPr/>
      <dgm:t>
        <a:bodyPr/>
        <a:lstStyle/>
        <a:p>
          <a:endParaRPr lang="en-150"/>
        </a:p>
      </dgm:t>
    </dgm:pt>
    <dgm:pt modelId="{BEF83AF4-43D9-4E2A-87A6-81AF9303E48F}" type="sibTrans" cxnId="{A8654E61-0122-4A51-B87A-744BA486FE28}">
      <dgm:prSet/>
      <dgm:spPr/>
      <dgm:t>
        <a:bodyPr/>
        <a:lstStyle/>
        <a:p>
          <a:endParaRPr lang="en-150"/>
        </a:p>
      </dgm:t>
    </dgm:pt>
    <dgm:pt modelId="{EB70BB4A-0A27-43E2-92DF-B7C4EBE9D578}">
      <dgm:prSet phldrT="[Text]"/>
      <dgm:spPr/>
      <dgm:t>
        <a:bodyPr/>
        <a:lstStyle/>
        <a:p>
          <a:r>
            <a:rPr lang="en-US">
              <a:solidFill>
                <a:schemeClr val="tx2"/>
              </a:solidFill>
            </a:rPr>
            <a:t>Synopsis of models used for analysis and evaluations metric</a:t>
          </a:r>
          <a:endParaRPr lang="en-150">
            <a:solidFill>
              <a:schemeClr val="tx2"/>
            </a:solidFill>
          </a:endParaRPr>
        </a:p>
      </dgm:t>
    </dgm:pt>
    <dgm:pt modelId="{8D4312A0-F394-4FD0-9203-55195F336B1F}" type="parTrans" cxnId="{D856356E-C3A2-458C-92A2-B475F18A9CD1}">
      <dgm:prSet/>
      <dgm:spPr/>
      <dgm:t>
        <a:bodyPr/>
        <a:lstStyle/>
        <a:p>
          <a:endParaRPr lang="en-150"/>
        </a:p>
      </dgm:t>
    </dgm:pt>
    <dgm:pt modelId="{29C88345-39D4-4568-9759-3128255BDF82}" type="sibTrans" cxnId="{D856356E-C3A2-458C-92A2-B475F18A9CD1}">
      <dgm:prSet/>
      <dgm:spPr/>
      <dgm:t>
        <a:bodyPr/>
        <a:lstStyle/>
        <a:p>
          <a:endParaRPr lang="en-150"/>
        </a:p>
      </dgm:t>
    </dgm:pt>
    <dgm:pt modelId="{70A0FDC5-4BAD-406B-886F-38C7ECBB88C7}">
      <dgm:prSet phldrT="[Text]"/>
      <dgm:spPr/>
      <dgm:t>
        <a:bodyPr/>
        <a:lstStyle/>
        <a:p>
          <a:r>
            <a:rPr lang="en-US" b="1">
              <a:solidFill>
                <a:schemeClr val="tx2"/>
              </a:solidFill>
            </a:rPr>
            <a:t>Conclusion and Future Outlook</a:t>
          </a:r>
          <a:endParaRPr lang="en-150" b="1">
            <a:solidFill>
              <a:schemeClr val="tx2"/>
            </a:solidFill>
          </a:endParaRPr>
        </a:p>
      </dgm:t>
    </dgm:pt>
    <dgm:pt modelId="{291A1C3F-7D25-48DE-AA29-D56747D85E15}" type="parTrans" cxnId="{DAF1E489-0BB8-40E9-ADEA-CCB0F6D67D65}">
      <dgm:prSet/>
      <dgm:spPr/>
      <dgm:t>
        <a:bodyPr/>
        <a:lstStyle/>
        <a:p>
          <a:endParaRPr lang="en-150"/>
        </a:p>
      </dgm:t>
    </dgm:pt>
    <dgm:pt modelId="{05C429CA-C030-48F3-BEE4-E2ECA08F30F3}" type="sibTrans" cxnId="{DAF1E489-0BB8-40E9-ADEA-CCB0F6D67D65}">
      <dgm:prSet/>
      <dgm:spPr/>
      <dgm:t>
        <a:bodyPr/>
        <a:lstStyle/>
        <a:p>
          <a:endParaRPr lang="en-150"/>
        </a:p>
      </dgm:t>
    </dgm:pt>
    <dgm:pt modelId="{A8DA1177-04EF-426B-BD4C-3C97A5EA403F}">
      <dgm:prSet phldrT="[Text]"/>
      <dgm:spPr/>
      <dgm:t>
        <a:bodyPr/>
        <a:lstStyle/>
        <a:p>
          <a:r>
            <a:rPr lang="en-US">
              <a:solidFill>
                <a:schemeClr val="tx2"/>
              </a:solidFill>
            </a:rPr>
            <a:t>Summary of dataset analysis and recommendations for hospitals </a:t>
          </a:r>
          <a:endParaRPr lang="en-150">
            <a:solidFill>
              <a:schemeClr val="tx2"/>
            </a:solidFill>
          </a:endParaRPr>
        </a:p>
      </dgm:t>
    </dgm:pt>
    <dgm:pt modelId="{5770942A-96BD-4030-BBB5-3D29ACDEC267}" type="parTrans" cxnId="{399B31D3-E032-412B-BF82-BD2F846CCA58}">
      <dgm:prSet/>
      <dgm:spPr/>
      <dgm:t>
        <a:bodyPr/>
        <a:lstStyle/>
        <a:p>
          <a:endParaRPr lang="en-150"/>
        </a:p>
      </dgm:t>
    </dgm:pt>
    <dgm:pt modelId="{3AFC4263-4D43-4C01-BE6F-B01A421A79ED}" type="sibTrans" cxnId="{399B31D3-E032-412B-BF82-BD2F846CCA58}">
      <dgm:prSet/>
      <dgm:spPr/>
      <dgm:t>
        <a:bodyPr/>
        <a:lstStyle/>
        <a:p>
          <a:endParaRPr lang="en-150"/>
        </a:p>
      </dgm:t>
    </dgm:pt>
    <dgm:pt modelId="{A3C827F3-95DD-442C-899A-A6A935C5792D}" type="pres">
      <dgm:prSet presAssocID="{0001C96D-2E9A-4121-AD30-170A973D85DC}" presName="vert0" presStyleCnt="0">
        <dgm:presLayoutVars>
          <dgm:dir/>
          <dgm:animOne val="branch"/>
          <dgm:animLvl val="lvl"/>
        </dgm:presLayoutVars>
      </dgm:prSet>
      <dgm:spPr/>
    </dgm:pt>
    <dgm:pt modelId="{F5134A3C-CD13-42A5-A216-544DA4BDD226}" type="pres">
      <dgm:prSet presAssocID="{D82B7303-71E0-46D4-9E3B-44B5F08D02AD}" presName="thickLine" presStyleLbl="alignNode1" presStyleIdx="0" presStyleCnt="6"/>
      <dgm:spPr/>
    </dgm:pt>
    <dgm:pt modelId="{2E95E3B9-157B-481B-AC80-E493667DE274}" type="pres">
      <dgm:prSet presAssocID="{D82B7303-71E0-46D4-9E3B-44B5F08D02AD}" presName="horz1" presStyleCnt="0"/>
      <dgm:spPr/>
    </dgm:pt>
    <dgm:pt modelId="{EB7BBA02-2C62-41E6-A7A3-847E13F6D374}" type="pres">
      <dgm:prSet presAssocID="{D82B7303-71E0-46D4-9E3B-44B5F08D02AD}" presName="tx1" presStyleLbl="revTx" presStyleIdx="0" presStyleCnt="12"/>
      <dgm:spPr/>
    </dgm:pt>
    <dgm:pt modelId="{40DCD272-6963-4AA8-9A80-F6D3DB4A2416}" type="pres">
      <dgm:prSet presAssocID="{D82B7303-71E0-46D4-9E3B-44B5F08D02AD}" presName="vert1" presStyleCnt="0"/>
      <dgm:spPr/>
    </dgm:pt>
    <dgm:pt modelId="{3F6FA0AC-3E8E-473A-878C-5AE6ABD2E491}" type="pres">
      <dgm:prSet presAssocID="{49D8CE18-C14C-46F3-9D1F-956EB0D5D3C2}" presName="vertSpace2a" presStyleCnt="0"/>
      <dgm:spPr/>
    </dgm:pt>
    <dgm:pt modelId="{0FE2BD7B-A404-41B3-91DB-B238A7298C72}" type="pres">
      <dgm:prSet presAssocID="{49D8CE18-C14C-46F3-9D1F-956EB0D5D3C2}" presName="horz2" presStyleCnt="0"/>
      <dgm:spPr/>
    </dgm:pt>
    <dgm:pt modelId="{5C774837-E666-489B-A8F6-5035087295C7}" type="pres">
      <dgm:prSet presAssocID="{49D8CE18-C14C-46F3-9D1F-956EB0D5D3C2}" presName="horzSpace2" presStyleCnt="0"/>
      <dgm:spPr/>
    </dgm:pt>
    <dgm:pt modelId="{AA7D9BB9-D43D-433F-9B9A-89B99C3B3007}" type="pres">
      <dgm:prSet presAssocID="{49D8CE18-C14C-46F3-9D1F-956EB0D5D3C2}" presName="tx2" presStyleLbl="revTx" presStyleIdx="1" presStyleCnt="12"/>
      <dgm:spPr/>
    </dgm:pt>
    <dgm:pt modelId="{3093D902-5E12-4D01-BC75-38238B2A9C9C}" type="pres">
      <dgm:prSet presAssocID="{49D8CE18-C14C-46F3-9D1F-956EB0D5D3C2}" presName="vert2" presStyleCnt="0"/>
      <dgm:spPr/>
    </dgm:pt>
    <dgm:pt modelId="{1035161D-8417-441E-82FC-1FF11EE43BE8}" type="pres">
      <dgm:prSet presAssocID="{49D8CE18-C14C-46F3-9D1F-956EB0D5D3C2}" presName="thinLine2b" presStyleLbl="callout" presStyleIdx="0" presStyleCnt="6"/>
      <dgm:spPr/>
    </dgm:pt>
    <dgm:pt modelId="{6CCFFF6F-43F9-4B8A-A3F3-13AFE124A463}" type="pres">
      <dgm:prSet presAssocID="{49D8CE18-C14C-46F3-9D1F-956EB0D5D3C2}" presName="vertSpace2b" presStyleCnt="0"/>
      <dgm:spPr/>
    </dgm:pt>
    <dgm:pt modelId="{649C43FB-4666-4054-8953-FB5CA4CF186C}" type="pres">
      <dgm:prSet presAssocID="{BD8B1E7C-BF07-434E-8C23-EED3D22C4D98}" presName="thickLine" presStyleLbl="alignNode1" presStyleIdx="1" presStyleCnt="6"/>
      <dgm:spPr/>
    </dgm:pt>
    <dgm:pt modelId="{25655131-BDF8-47C5-996B-21A99D7E6D0D}" type="pres">
      <dgm:prSet presAssocID="{BD8B1E7C-BF07-434E-8C23-EED3D22C4D98}" presName="horz1" presStyleCnt="0"/>
      <dgm:spPr/>
    </dgm:pt>
    <dgm:pt modelId="{3575E4B0-CA15-4199-B3CF-EDEBC07F0BE8}" type="pres">
      <dgm:prSet presAssocID="{BD8B1E7C-BF07-434E-8C23-EED3D22C4D98}" presName="tx1" presStyleLbl="revTx" presStyleIdx="2" presStyleCnt="12"/>
      <dgm:spPr/>
    </dgm:pt>
    <dgm:pt modelId="{30B9AC73-2C44-4793-8151-3EF772C1FF98}" type="pres">
      <dgm:prSet presAssocID="{BD8B1E7C-BF07-434E-8C23-EED3D22C4D98}" presName="vert1" presStyleCnt="0"/>
      <dgm:spPr/>
    </dgm:pt>
    <dgm:pt modelId="{A806E846-F364-4788-8128-9F8B44B2E0BE}" type="pres">
      <dgm:prSet presAssocID="{2006A3AD-1955-444A-AE8D-8FD49E147E1F}" presName="vertSpace2a" presStyleCnt="0"/>
      <dgm:spPr/>
    </dgm:pt>
    <dgm:pt modelId="{1664CBBA-5DC8-4A37-8B7A-3A8C017C69D5}" type="pres">
      <dgm:prSet presAssocID="{2006A3AD-1955-444A-AE8D-8FD49E147E1F}" presName="horz2" presStyleCnt="0"/>
      <dgm:spPr/>
    </dgm:pt>
    <dgm:pt modelId="{856D7D10-7B63-401D-A8A5-A37F9D46A288}" type="pres">
      <dgm:prSet presAssocID="{2006A3AD-1955-444A-AE8D-8FD49E147E1F}" presName="horzSpace2" presStyleCnt="0"/>
      <dgm:spPr/>
    </dgm:pt>
    <dgm:pt modelId="{BA22CC81-C44E-48CF-89C2-837B8DB0D06A}" type="pres">
      <dgm:prSet presAssocID="{2006A3AD-1955-444A-AE8D-8FD49E147E1F}" presName="tx2" presStyleLbl="revTx" presStyleIdx="3" presStyleCnt="12"/>
      <dgm:spPr/>
    </dgm:pt>
    <dgm:pt modelId="{8D5C1900-CFE5-495D-AF80-AB0F05C5EE5F}" type="pres">
      <dgm:prSet presAssocID="{2006A3AD-1955-444A-AE8D-8FD49E147E1F}" presName="vert2" presStyleCnt="0"/>
      <dgm:spPr/>
    </dgm:pt>
    <dgm:pt modelId="{603B0FFE-D830-4C10-9E0B-9F705596A209}" type="pres">
      <dgm:prSet presAssocID="{2006A3AD-1955-444A-AE8D-8FD49E147E1F}" presName="thinLine2b" presStyleLbl="callout" presStyleIdx="1" presStyleCnt="6"/>
      <dgm:spPr/>
    </dgm:pt>
    <dgm:pt modelId="{150E96CD-8A2F-4F49-A844-57815FE19EFD}" type="pres">
      <dgm:prSet presAssocID="{2006A3AD-1955-444A-AE8D-8FD49E147E1F}" presName="vertSpace2b" presStyleCnt="0"/>
      <dgm:spPr/>
    </dgm:pt>
    <dgm:pt modelId="{EF36E5E1-B04F-4E3F-9247-8D07BD2E6D1A}" type="pres">
      <dgm:prSet presAssocID="{72F08AAB-FE18-40C9-B899-6E8FF144B709}" presName="thickLine" presStyleLbl="alignNode1" presStyleIdx="2" presStyleCnt="6"/>
      <dgm:spPr/>
    </dgm:pt>
    <dgm:pt modelId="{555C1456-A109-4F7A-938A-1F7D0BF2F6BE}" type="pres">
      <dgm:prSet presAssocID="{72F08AAB-FE18-40C9-B899-6E8FF144B709}" presName="horz1" presStyleCnt="0"/>
      <dgm:spPr/>
    </dgm:pt>
    <dgm:pt modelId="{B22DF672-C890-46F3-A4B0-9551382C8743}" type="pres">
      <dgm:prSet presAssocID="{72F08AAB-FE18-40C9-B899-6E8FF144B709}" presName="tx1" presStyleLbl="revTx" presStyleIdx="4" presStyleCnt="12"/>
      <dgm:spPr/>
    </dgm:pt>
    <dgm:pt modelId="{417E880E-D576-4840-93E3-868E65AEC756}" type="pres">
      <dgm:prSet presAssocID="{72F08AAB-FE18-40C9-B899-6E8FF144B709}" presName="vert1" presStyleCnt="0"/>
      <dgm:spPr/>
    </dgm:pt>
    <dgm:pt modelId="{ADD52641-357F-412F-B29D-C14AE7A5090F}" type="pres">
      <dgm:prSet presAssocID="{C40A3637-CD57-452E-A6EE-2F53AC3A60B3}" presName="vertSpace2a" presStyleCnt="0"/>
      <dgm:spPr/>
    </dgm:pt>
    <dgm:pt modelId="{01008CFC-70F8-4588-AFDC-C1D526AD6707}" type="pres">
      <dgm:prSet presAssocID="{C40A3637-CD57-452E-A6EE-2F53AC3A60B3}" presName="horz2" presStyleCnt="0"/>
      <dgm:spPr/>
    </dgm:pt>
    <dgm:pt modelId="{2B99FF98-6268-4A05-9C91-08E6A837EDF2}" type="pres">
      <dgm:prSet presAssocID="{C40A3637-CD57-452E-A6EE-2F53AC3A60B3}" presName="horzSpace2" presStyleCnt="0"/>
      <dgm:spPr/>
    </dgm:pt>
    <dgm:pt modelId="{33672DD6-0011-4AD2-9B68-07703961FC82}" type="pres">
      <dgm:prSet presAssocID="{C40A3637-CD57-452E-A6EE-2F53AC3A60B3}" presName="tx2" presStyleLbl="revTx" presStyleIdx="5" presStyleCnt="12"/>
      <dgm:spPr/>
    </dgm:pt>
    <dgm:pt modelId="{DEF7655D-AB6E-46A3-894E-87C71684C96D}" type="pres">
      <dgm:prSet presAssocID="{C40A3637-CD57-452E-A6EE-2F53AC3A60B3}" presName="vert2" presStyleCnt="0"/>
      <dgm:spPr/>
    </dgm:pt>
    <dgm:pt modelId="{34B63DEB-DF76-475E-A1A7-0397B0BD2BB1}" type="pres">
      <dgm:prSet presAssocID="{C40A3637-CD57-452E-A6EE-2F53AC3A60B3}" presName="thinLine2b" presStyleLbl="callout" presStyleIdx="2" presStyleCnt="6"/>
      <dgm:spPr/>
    </dgm:pt>
    <dgm:pt modelId="{34FE0536-70FC-45CB-98BB-A509396DB643}" type="pres">
      <dgm:prSet presAssocID="{C40A3637-CD57-452E-A6EE-2F53AC3A60B3}" presName="vertSpace2b" presStyleCnt="0"/>
      <dgm:spPr/>
    </dgm:pt>
    <dgm:pt modelId="{FC98B825-EEA3-4415-A825-6FBA90A8A467}" type="pres">
      <dgm:prSet presAssocID="{77EA05BB-A78F-439F-A067-C12E9983DD84}" presName="thickLine" presStyleLbl="alignNode1" presStyleIdx="3" presStyleCnt="6"/>
      <dgm:spPr/>
    </dgm:pt>
    <dgm:pt modelId="{0E670159-1524-4BE9-B082-65E8CE09DEB0}" type="pres">
      <dgm:prSet presAssocID="{77EA05BB-A78F-439F-A067-C12E9983DD84}" presName="horz1" presStyleCnt="0"/>
      <dgm:spPr/>
    </dgm:pt>
    <dgm:pt modelId="{F3B3E41A-31BC-42AC-9CCB-2CA1039B5664}" type="pres">
      <dgm:prSet presAssocID="{77EA05BB-A78F-439F-A067-C12E9983DD84}" presName="tx1" presStyleLbl="revTx" presStyleIdx="6" presStyleCnt="12"/>
      <dgm:spPr/>
    </dgm:pt>
    <dgm:pt modelId="{AFEBCEE5-24E2-4386-9756-6D635F2B76C4}" type="pres">
      <dgm:prSet presAssocID="{77EA05BB-A78F-439F-A067-C12E9983DD84}" presName="vert1" presStyleCnt="0"/>
      <dgm:spPr/>
    </dgm:pt>
    <dgm:pt modelId="{DE94C5D5-2744-424E-B768-2907C5E8368A}" type="pres">
      <dgm:prSet presAssocID="{AC8A30BA-8985-4AEB-948E-FFDB5B52E14B}" presName="vertSpace2a" presStyleCnt="0"/>
      <dgm:spPr/>
    </dgm:pt>
    <dgm:pt modelId="{296E38D5-5A76-4E93-AED8-FE4CF8F51568}" type="pres">
      <dgm:prSet presAssocID="{AC8A30BA-8985-4AEB-948E-FFDB5B52E14B}" presName="horz2" presStyleCnt="0"/>
      <dgm:spPr/>
    </dgm:pt>
    <dgm:pt modelId="{8D488136-543A-4D55-8FE6-7EB255FB4195}" type="pres">
      <dgm:prSet presAssocID="{AC8A30BA-8985-4AEB-948E-FFDB5B52E14B}" presName="horzSpace2" presStyleCnt="0"/>
      <dgm:spPr/>
    </dgm:pt>
    <dgm:pt modelId="{48990700-CF5C-48D6-9D7B-BE2ACC236F62}" type="pres">
      <dgm:prSet presAssocID="{AC8A30BA-8985-4AEB-948E-FFDB5B52E14B}" presName="tx2" presStyleLbl="revTx" presStyleIdx="7" presStyleCnt="12"/>
      <dgm:spPr/>
    </dgm:pt>
    <dgm:pt modelId="{DB9F0698-F049-4D96-A553-6301CE84C95C}" type="pres">
      <dgm:prSet presAssocID="{AC8A30BA-8985-4AEB-948E-FFDB5B52E14B}" presName="vert2" presStyleCnt="0"/>
      <dgm:spPr/>
    </dgm:pt>
    <dgm:pt modelId="{5AB975B6-93A7-4314-B3FC-E8B0B8568EDF}" type="pres">
      <dgm:prSet presAssocID="{AC8A30BA-8985-4AEB-948E-FFDB5B52E14B}" presName="thinLine2b" presStyleLbl="callout" presStyleIdx="3" presStyleCnt="6"/>
      <dgm:spPr/>
    </dgm:pt>
    <dgm:pt modelId="{E31DB1D5-D6CB-43E3-A268-084BBD8ABCB3}" type="pres">
      <dgm:prSet presAssocID="{AC8A30BA-8985-4AEB-948E-FFDB5B52E14B}" presName="vertSpace2b" presStyleCnt="0"/>
      <dgm:spPr/>
    </dgm:pt>
    <dgm:pt modelId="{B02F218D-22C1-435E-912B-664A4CD083AB}" type="pres">
      <dgm:prSet presAssocID="{89FA15D1-2AD8-4340-B076-E2F2F89EB938}" presName="thickLine" presStyleLbl="alignNode1" presStyleIdx="4" presStyleCnt="6"/>
      <dgm:spPr/>
    </dgm:pt>
    <dgm:pt modelId="{1336AEE1-F4DA-4517-877E-B4EBAE65C74F}" type="pres">
      <dgm:prSet presAssocID="{89FA15D1-2AD8-4340-B076-E2F2F89EB938}" presName="horz1" presStyleCnt="0"/>
      <dgm:spPr/>
    </dgm:pt>
    <dgm:pt modelId="{64C061A0-6BB3-4BF4-ABFF-94B14203E6E8}" type="pres">
      <dgm:prSet presAssocID="{89FA15D1-2AD8-4340-B076-E2F2F89EB938}" presName="tx1" presStyleLbl="revTx" presStyleIdx="8" presStyleCnt="12"/>
      <dgm:spPr/>
    </dgm:pt>
    <dgm:pt modelId="{FC0FDA39-8BDD-4050-8E17-A4B97072EDE4}" type="pres">
      <dgm:prSet presAssocID="{89FA15D1-2AD8-4340-B076-E2F2F89EB938}" presName="vert1" presStyleCnt="0"/>
      <dgm:spPr/>
    </dgm:pt>
    <dgm:pt modelId="{717E2072-9C1F-4F7C-B1A8-CB8E28F457CD}" type="pres">
      <dgm:prSet presAssocID="{EB70BB4A-0A27-43E2-92DF-B7C4EBE9D578}" presName="vertSpace2a" presStyleCnt="0"/>
      <dgm:spPr/>
    </dgm:pt>
    <dgm:pt modelId="{1108D759-3645-46DF-B5B0-A31AF1D3CB90}" type="pres">
      <dgm:prSet presAssocID="{EB70BB4A-0A27-43E2-92DF-B7C4EBE9D578}" presName="horz2" presStyleCnt="0"/>
      <dgm:spPr/>
    </dgm:pt>
    <dgm:pt modelId="{22B278AC-5CFE-4C6E-AE1F-9AE4DFCD00CB}" type="pres">
      <dgm:prSet presAssocID="{EB70BB4A-0A27-43E2-92DF-B7C4EBE9D578}" presName="horzSpace2" presStyleCnt="0"/>
      <dgm:spPr/>
    </dgm:pt>
    <dgm:pt modelId="{57CC1CB8-0CF2-40A2-8BD2-E1A7352BD30A}" type="pres">
      <dgm:prSet presAssocID="{EB70BB4A-0A27-43E2-92DF-B7C4EBE9D578}" presName="tx2" presStyleLbl="revTx" presStyleIdx="9" presStyleCnt="12"/>
      <dgm:spPr/>
    </dgm:pt>
    <dgm:pt modelId="{8EB9EDA0-FF2A-4294-BF2F-061FA4CC4FF2}" type="pres">
      <dgm:prSet presAssocID="{EB70BB4A-0A27-43E2-92DF-B7C4EBE9D578}" presName="vert2" presStyleCnt="0"/>
      <dgm:spPr/>
    </dgm:pt>
    <dgm:pt modelId="{BCBDB449-1D19-4DB9-85EE-EAA9303E8CF8}" type="pres">
      <dgm:prSet presAssocID="{EB70BB4A-0A27-43E2-92DF-B7C4EBE9D578}" presName="thinLine2b" presStyleLbl="callout" presStyleIdx="4" presStyleCnt="6"/>
      <dgm:spPr/>
    </dgm:pt>
    <dgm:pt modelId="{7B0CD634-EC2F-4346-9F64-C9E37B68CFE3}" type="pres">
      <dgm:prSet presAssocID="{EB70BB4A-0A27-43E2-92DF-B7C4EBE9D578}" presName="vertSpace2b" presStyleCnt="0"/>
      <dgm:spPr/>
    </dgm:pt>
    <dgm:pt modelId="{ED6B3E8C-1A97-41A7-9CE4-E3DB8A8BC63D}" type="pres">
      <dgm:prSet presAssocID="{70A0FDC5-4BAD-406B-886F-38C7ECBB88C7}" presName="thickLine" presStyleLbl="alignNode1" presStyleIdx="5" presStyleCnt="6"/>
      <dgm:spPr/>
    </dgm:pt>
    <dgm:pt modelId="{9CF23CE8-BFD4-4F4B-A383-30DCA6FF54DE}" type="pres">
      <dgm:prSet presAssocID="{70A0FDC5-4BAD-406B-886F-38C7ECBB88C7}" presName="horz1" presStyleCnt="0"/>
      <dgm:spPr/>
    </dgm:pt>
    <dgm:pt modelId="{2A1FE6B5-AA0B-4876-854C-178781FC0257}" type="pres">
      <dgm:prSet presAssocID="{70A0FDC5-4BAD-406B-886F-38C7ECBB88C7}" presName="tx1" presStyleLbl="revTx" presStyleIdx="10" presStyleCnt="12"/>
      <dgm:spPr/>
    </dgm:pt>
    <dgm:pt modelId="{A6B7E0EC-B459-4FC4-BB5F-4D7CA15D67BD}" type="pres">
      <dgm:prSet presAssocID="{70A0FDC5-4BAD-406B-886F-38C7ECBB88C7}" presName="vert1" presStyleCnt="0"/>
      <dgm:spPr/>
    </dgm:pt>
    <dgm:pt modelId="{9E1ED22E-C493-46B1-8E1B-BFB90A688B0C}" type="pres">
      <dgm:prSet presAssocID="{A8DA1177-04EF-426B-BD4C-3C97A5EA403F}" presName="vertSpace2a" presStyleCnt="0"/>
      <dgm:spPr/>
    </dgm:pt>
    <dgm:pt modelId="{ABFA100C-DE20-4CB8-BE51-44012D91F018}" type="pres">
      <dgm:prSet presAssocID="{A8DA1177-04EF-426B-BD4C-3C97A5EA403F}" presName="horz2" presStyleCnt="0"/>
      <dgm:spPr/>
    </dgm:pt>
    <dgm:pt modelId="{350D64C3-D649-4108-91E9-020A41699AA4}" type="pres">
      <dgm:prSet presAssocID="{A8DA1177-04EF-426B-BD4C-3C97A5EA403F}" presName="horzSpace2" presStyleCnt="0"/>
      <dgm:spPr/>
    </dgm:pt>
    <dgm:pt modelId="{DA41CC4F-DE49-44C6-98CB-D3E22951FE4D}" type="pres">
      <dgm:prSet presAssocID="{A8DA1177-04EF-426B-BD4C-3C97A5EA403F}" presName="tx2" presStyleLbl="revTx" presStyleIdx="11" presStyleCnt="12"/>
      <dgm:spPr/>
    </dgm:pt>
    <dgm:pt modelId="{DCA07EE8-85C7-4D65-BAA7-60FF225C5283}" type="pres">
      <dgm:prSet presAssocID="{A8DA1177-04EF-426B-BD4C-3C97A5EA403F}" presName="vert2" presStyleCnt="0"/>
      <dgm:spPr/>
    </dgm:pt>
    <dgm:pt modelId="{072391C1-F915-4F10-9371-6FB2CF5007D1}" type="pres">
      <dgm:prSet presAssocID="{A8DA1177-04EF-426B-BD4C-3C97A5EA403F}" presName="thinLine2b" presStyleLbl="callout" presStyleIdx="5" presStyleCnt="6"/>
      <dgm:spPr/>
    </dgm:pt>
    <dgm:pt modelId="{F70F17D7-9E23-4B17-892B-E3EF172CA888}" type="pres">
      <dgm:prSet presAssocID="{A8DA1177-04EF-426B-BD4C-3C97A5EA403F}" presName="vertSpace2b" presStyleCnt="0"/>
      <dgm:spPr/>
    </dgm:pt>
  </dgm:ptLst>
  <dgm:cxnLst>
    <dgm:cxn modelId="{68525800-F78C-4F99-BBAF-30848E8E3518}" srcId="{0001C96D-2E9A-4121-AD30-170A973D85DC}" destId="{BD8B1E7C-BF07-434E-8C23-EED3D22C4D98}" srcOrd="1" destOrd="0" parTransId="{4A9BAEDF-27D2-450B-8DD7-E22DB7CB2B6C}" sibTransId="{BF33C9C9-9347-46E0-945C-DA827A529A32}"/>
    <dgm:cxn modelId="{8FBDBE15-71AB-4C2F-95E6-AE37FB12EA0E}" srcId="{BD8B1E7C-BF07-434E-8C23-EED3D22C4D98}" destId="{2006A3AD-1955-444A-AE8D-8FD49E147E1F}" srcOrd="0" destOrd="0" parTransId="{F248203B-D073-417A-9528-6FF74A39251C}" sibTransId="{F329F4FC-0A44-4879-9760-F48CD97C016D}"/>
    <dgm:cxn modelId="{99167117-9850-4AFE-99FD-8214370AEA5A}" type="presOf" srcId="{C40A3637-CD57-452E-A6EE-2F53AC3A60B3}" destId="{33672DD6-0011-4AD2-9B68-07703961FC82}" srcOrd="0" destOrd="0" presId="urn:microsoft.com/office/officeart/2008/layout/LinedList"/>
    <dgm:cxn modelId="{AC64D41F-4902-469C-815D-14DC823D91A6}" type="presOf" srcId="{0001C96D-2E9A-4121-AD30-170A973D85DC}" destId="{A3C827F3-95DD-442C-899A-A6A935C5792D}" srcOrd="0" destOrd="0" presId="urn:microsoft.com/office/officeart/2008/layout/LinedList"/>
    <dgm:cxn modelId="{A3B14829-198E-4BD9-ABF0-63A96B7B6F9A}" type="presOf" srcId="{A8DA1177-04EF-426B-BD4C-3C97A5EA403F}" destId="{DA41CC4F-DE49-44C6-98CB-D3E22951FE4D}" srcOrd="0" destOrd="0" presId="urn:microsoft.com/office/officeart/2008/layout/LinedList"/>
    <dgm:cxn modelId="{5EFACF38-4C1F-4106-93E9-6E4151217B37}" type="presOf" srcId="{BD8B1E7C-BF07-434E-8C23-EED3D22C4D98}" destId="{3575E4B0-CA15-4199-B3CF-EDEBC07F0BE8}" srcOrd="0" destOrd="0" presId="urn:microsoft.com/office/officeart/2008/layout/LinedList"/>
    <dgm:cxn modelId="{1799C25B-D86D-49EA-A88C-46830C0C26B5}" type="presOf" srcId="{49D8CE18-C14C-46F3-9D1F-956EB0D5D3C2}" destId="{AA7D9BB9-D43D-433F-9B9A-89B99C3B3007}" srcOrd="0" destOrd="0" presId="urn:microsoft.com/office/officeart/2008/layout/LinedList"/>
    <dgm:cxn modelId="{46830B5E-FDA3-4241-B9FD-663932755C1F}" type="presOf" srcId="{70A0FDC5-4BAD-406B-886F-38C7ECBB88C7}" destId="{2A1FE6B5-AA0B-4876-854C-178781FC0257}" srcOrd="0" destOrd="0" presId="urn:microsoft.com/office/officeart/2008/layout/LinedList"/>
    <dgm:cxn modelId="{71D0645F-609D-4E3B-963F-964C8BF6EED2}" type="presOf" srcId="{2006A3AD-1955-444A-AE8D-8FD49E147E1F}" destId="{BA22CC81-C44E-48CF-89C2-837B8DB0D06A}" srcOrd="0" destOrd="0" presId="urn:microsoft.com/office/officeart/2008/layout/LinedList"/>
    <dgm:cxn modelId="{A8654E61-0122-4A51-B87A-744BA486FE28}" srcId="{77EA05BB-A78F-439F-A067-C12E9983DD84}" destId="{AC8A30BA-8985-4AEB-948E-FFDB5B52E14B}" srcOrd="0" destOrd="0" parTransId="{53373042-17AF-4324-84B5-4373E2592410}" sibTransId="{BEF83AF4-43D9-4E2A-87A6-81AF9303E48F}"/>
    <dgm:cxn modelId="{C8EBC763-992B-46A3-8AD2-D983BF408C22}" type="presOf" srcId="{D82B7303-71E0-46D4-9E3B-44B5F08D02AD}" destId="{EB7BBA02-2C62-41E6-A7A3-847E13F6D374}" srcOrd="0" destOrd="0" presId="urn:microsoft.com/office/officeart/2008/layout/LinedList"/>
    <dgm:cxn modelId="{5119E569-63D1-4928-89FC-1B4260A15E2B}" type="presOf" srcId="{72F08AAB-FE18-40C9-B899-6E8FF144B709}" destId="{B22DF672-C890-46F3-A4B0-9551382C8743}" srcOrd="0" destOrd="0" presId="urn:microsoft.com/office/officeart/2008/layout/LinedList"/>
    <dgm:cxn modelId="{07A5354A-B9A4-44BD-B906-0371625B3971}" srcId="{D82B7303-71E0-46D4-9E3B-44B5F08D02AD}" destId="{49D8CE18-C14C-46F3-9D1F-956EB0D5D3C2}" srcOrd="0" destOrd="0" parTransId="{DD3462A5-81D6-444B-A383-1F50AAC5544B}" sibTransId="{C0809828-38E8-4B2F-9115-BAC4C8C1D5BC}"/>
    <dgm:cxn modelId="{D856356E-C3A2-458C-92A2-B475F18A9CD1}" srcId="{89FA15D1-2AD8-4340-B076-E2F2F89EB938}" destId="{EB70BB4A-0A27-43E2-92DF-B7C4EBE9D578}" srcOrd="0" destOrd="0" parTransId="{8D4312A0-F394-4FD0-9203-55195F336B1F}" sibTransId="{29C88345-39D4-4568-9759-3128255BDF82}"/>
    <dgm:cxn modelId="{443E6D52-262E-451F-9BBF-F4C435C6F1BA}" type="presOf" srcId="{AC8A30BA-8985-4AEB-948E-FFDB5B52E14B}" destId="{48990700-CF5C-48D6-9D7B-BE2ACC236F62}" srcOrd="0" destOrd="0" presId="urn:microsoft.com/office/officeart/2008/layout/LinedList"/>
    <dgm:cxn modelId="{92BEB980-570E-4A09-8C68-B4F927B37E5E}" type="presOf" srcId="{EB70BB4A-0A27-43E2-92DF-B7C4EBE9D578}" destId="{57CC1CB8-0CF2-40A2-8BD2-E1A7352BD30A}" srcOrd="0" destOrd="0" presId="urn:microsoft.com/office/officeart/2008/layout/LinedList"/>
    <dgm:cxn modelId="{BEF99384-99F3-4323-8BC6-A6BA97C70B31}" srcId="{0001C96D-2E9A-4121-AD30-170A973D85DC}" destId="{D82B7303-71E0-46D4-9E3B-44B5F08D02AD}" srcOrd="0" destOrd="0" parTransId="{91DF210C-F3CB-4E0C-BA53-FB62BB2A460B}" sibTransId="{72FCA202-205D-4D72-8CB4-3FB1B2527AFA}"/>
    <dgm:cxn modelId="{DAF1E489-0BB8-40E9-ADEA-CCB0F6D67D65}" srcId="{0001C96D-2E9A-4121-AD30-170A973D85DC}" destId="{70A0FDC5-4BAD-406B-886F-38C7ECBB88C7}" srcOrd="5" destOrd="0" parTransId="{291A1C3F-7D25-48DE-AA29-D56747D85E15}" sibTransId="{05C429CA-C030-48F3-BEE4-E2ECA08F30F3}"/>
    <dgm:cxn modelId="{F99FD797-CF2A-4190-80FA-E05DB9A83A40}" type="presOf" srcId="{89FA15D1-2AD8-4340-B076-E2F2F89EB938}" destId="{64C061A0-6BB3-4BF4-ABFF-94B14203E6E8}" srcOrd="0" destOrd="0" presId="urn:microsoft.com/office/officeart/2008/layout/LinedList"/>
    <dgm:cxn modelId="{5053C1A6-A5E4-4BFD-B175-7993BABA472E}" srcId="{0001C96D-2E9A-4121-AD30-170A973D85DC}" destId="{72F08AAB-FE18-40C9-B899-6E8FF144B709}" srcOrd="2" destOrd="0" parTransId="{E44F03EA-B77C-41EE-B360-8463FDE119E7}" sibTransId="{2EB27984-F637-4895-B373-ECF7B1EA30EE}"/>
    <dgm:cxn modelId="{70DA28BF-96D8-4322-B785-E2F4B08F7E43}" srcId="{72F08AAB-FE18-40C9-B899-6E8FF144B709}" destId="{C40A3637-CD57-452E-A6EE-2F53AC3A60B3}" srcOrd="0" destOrd="0" parTransId="{05EBD4EB-072D-407F-A944-9A203C9ED979}" sibTransId="{F59D9791-E03E-43D6-B873-9417FAFF3EDE}"/>
    <dgm:cxn modelId="{399B31D3-E032-412B-BF82-BD2F846CCA58}" srcId="{70A0FDC5-4BAD-406B-886F-38C7ECBB88C7}" destId="{A8DA1177-04EF-426B-BD4C-3C97A5EA403F}" srcOrd="0" destOrd="0" parTransId="{5770942A-96BD-4030-BBB5-3D29ACDEC267}" sibTransId="{3AFC4263-4D43-4C01-BE6F-B01A421A79ED}"/>
    <dgm:cxn modelId="{F64831DC-58F6-429A-9E4A-3CF65AF06A32}" srcId="{0001C96D-2E9A-4121-AD30-170A973D85DC}" destId="{89FA15D1-2AD8-4340-B076-E2F2F89EB938}" srcOrd="4" destOrd="0" parTransId="{46E253D6-884B-4B21-970C-1831090E5BD8}" sibTransId="{74B8F7DA-88D0-4A04-8CF5-CD0E03AE4A48}"/>
    <dgm:cxn modelId="{D03162DD-3BCF-41EA-988F-B4AB7A1908B7}" type="presOf" srcId="{77EA05BB-A78F-439F-A067-C12E9983DD84}" destId="{F3B3E41A-31BC-42AC-9CCB-2CA1039B5664}" srcOrd="0" destOrd="0" presId="urn:microsoft.com/office/officeart/2008/layout/LinedList"/>
    <dgm:cxn modelId="{215E5CDE-F142-4AAE-B3C3-0CF3D1B7522E}" srcId="{0001C96D-2E9A-4121-AD30-170A973D85DC}" destId="{77EA05BB-A78F-439F-A067-C12E9983DD84}" srcOrd="3" destOrd="0" parTransId="{414DD599-952F-42F1-B36B-BF1CDA1B50BA}" sibTransId="{512F4837-C88C-4C0D-8C4C-79EDE33821BF}"/>
    <dgm:cxn modelId="{23991298-AC90-48AA-AA6F-4C07D0D531B2}" type="presParOf" srcId="{A3C827F3-95DD-442C-899A-A6A935C5792D}" destId="{F5134A3C-CD13-42A5-A216-544DA4BDD226}" srcOrd="0" destOrd="0" presId="urn:microsoft.com/office/officeart/2008/layout/LinedList"/>
    <dgm:cxn modelId="{91DDAAAA-6619-43CA-B988-C3C0FA9B8001}" type="presParOf" srcId="{A3C827F3-95DD-442C-899A-A6A935C5792D}" destId="{2E95E3B9-157B-481B-AC80-E493667DE274}" srcOrd="1" destOrd="0" presId="urn:microsoft.com/office/officeart/2008/layout/LinedList"/>
    <dgm:cxn modelId="{FF5A6A79-9B4B-4BE2-90B6-58D97DA8CD4D}" type="presParOf" srcId="{2E95E3B9-157B-481B-AC80-E493667DE274}" destId="{EB7BBA02-2C62-41E6-A7A3-847E13F6D374}" srcOrd="0" destOrd="0" presId="urn:microsoft.com/office/officeart/2008/layout/LinedList"/>
    <dgm:cxn modelId="{11616E3E-F602-4646-8426-4B431B3DD5D7}" type="presParOf" srcId="{2E95E3B9-157B-481B-AC80-E493667DE274}" destId="{40DCD272-6963-4AA8-9A80-F6D3DB4A2416}" srcOrd="1" destOrd="0" presId="urn:microsoft.com/office/officeart/2008/layout/LinedList"/>
    <dgm:cxn modelId="{5E9B8375-AA25-461E-A84A-9A1315906D53}" type="presParOf" srcId="{40DCD272-6963-4AA8-9A80-F6D3DB4A2416}" destId="{3F6FA0AC-3E8E-473A-878C-5AE6ABD2E491}" srcOrd="0" destOrd="0" presId="urn:microsoft.com/office/officeart/2008/layout/LinedList"/>
    <dgm:cxn modelId="{6D452930-E271-40D7-870E-989F6C55092C}" type="presParOf" srcId="{40DCD272-6963-4AA8-9A80-F6D3DB4A2416}" destId="{0FE2BD7B-A404-41B3-91DB-B238A7298C72}" srcOrd="1" destOrd="0" presId="urn:microsoft.com/office/officeart/2008/layout/LinedList"/>
    <dgm:cxn modelId="{46736223-4929-49D2-8C5B-843304DD2ACB}" type="presParOf" srcId="{0FE2BD7B-A404-41B3-91DB-B238A7298C72}" destId="{5C774837-E666-489B-A8F6-5035087295C7}" srcOrd="0" destOrd="0" presId="urn:microsoft.com/office/officeart/2008/layout/LinedList"/>
    <dgm:cxn modelId="{3287E7FA-B6C2-4857-967F-F2BD8157F5C9}" type="presParOf" srcId="{0FE2BD7B-A404-41B3-91DB-B238A7298C72}" destId="{AA7D9BB9-D43D-433F-9B9A-89B99C3B3007}" srcOrd="1" destOrd="0" presId="urn:microsoft.com/office/officeart/2008/layout/LinedList"/>
    <dgm:cxn modelId="{F80010E9-A88C-4E54-B502-3F0E854395F6}" type="presParOf" srcId="{0FE2BD7B-A404-41B3-91DB-B238A7298C72}" destId="{3093D902-5E12-4D01-BC75-38238B2A9C9C}" srcOrd="2" destOrd="0" presId="urn:microsoft.com/office/officeart/2008/layout/LinedList"/>
    <dgm:cxn modelId="{976CB51A-839B-4F77-8033-83EB95982721}" type="presParOf" srcId="{40DCD272-6963-4AA8-9A80-F6D3DB4A2416}" destId="{1035161D-8417-441E-82FC-1FF11EE43BE8}" srcOrd="2" destOrd="0" presId="urn:microsoft.com/office/officeart/2008/layout/LinedList"/>
    <dgm:cxn modelId="{CC8725BD-EA1B-4721-9FFD-F507DCD56481}" type="presParOf" srcId="{40DCD272-6963-4AA8-9A80-F6D3DB4A2416}" destId="{6CCFFF6F-43F9-4B8A-A3F3-13AFE124A463}" srcOrd="3" destOrd="0" presId="urn:microsoft.com/office/officeart/2008/layout/LinedList"/>
    <dgm:cxn modelId="{8DE68FBF-9CDC-4767-AD82-7FACCF5F13DA}" type="presParOf" srcId="{A3C827F3-95DD-442C-899A-A6A935C5792D}" destId="{649C43FB-4666-4054-8953-FB5CA4CF186C}" srcOrd="2" destOrd="0" presId="urn:microsoft.com/office/officeart/2008/layout/LinedList"/>
    <dgm:cxn modelId="{E31C72BE-2CE4-4828-A529-5B39357C6EDE}" type="presParOf" srcId="{A3C827F3-95DD-442C-899A-A6A935C5792D}" destId="{25655131-BDF8-47C5-996B-21A99D7E6D0D}" srcOrd="3" destOrd="0" presId="urn:microsoft.com/office/officeart/2008/layout/LinedList"/>
    <dgm:cxn modelId="{BEF7A129-91E5-4060-A25F-83E2FD562966}" type="presParOf" srcId="{25655131-BDF8-47C5-996B-21A99D7E6D0D}" destId="{3575E4B0-CA15-4199-B3CF-EDEBC07F0BE8}" srcOrd="0" destOrd="0" presId="urn:microsoft.com/office/officeart/2008/layout/LinedList"/>
    <dgm:cxn modelId="{803EAAD2-4B4E-498C-9573-F7B70C87B602}" type="presParOf" srcId="{25655131-BDF8-47C5-996B-21A99D7E6D0D}" destId="{30B9AC73-2C44-4793-8151-3EF772C1FF98}" srcOrd="1" destOrd="0" presId="urn:microsoft.com/office/officeart/2008/layout/LinedList"/>
    <dgm:cxn modelId="{8C4D57CA-1C12-41B4-9D3D-BEB6EAD7F252}" type="presParOf" srcId="{30B9AC73-2C44-4793-8151-3EF772C1FF98}" destId="{A806E846-F364-4788-8128-9F8B44B2E0BE}" srcOrd="0" destOrd="0" presId="urn:microsoft.com/office/officeart/2008/layout/LinedList"/>
    <dgm:cxn modelId="{CD7551E9-F343-4573-B101-DD29ED0C636A}" type="presParOf" srcId="{30B9AC73-2C44-4793-8151-3EF772C1FF98}" destId="{1664CBBA-5DC8-4A37-8B7A-3A8C017C69D5}" srcOrd="1" destOrd="0" presId="urn:microsoft.com/office/officeart/2008/layout/LinedList"/>
    <dgm:cxn modelId="{43A95C30-40B3-49B1-A536-D82CCF087489}" type="presParOf" srcId="{1664CBBA-5DC8-4A37-8B7A-3A8C017C69D5}" destId="{856D7D10-7B63-401D-A8A5-A37F9D46A288}" srcOrd="0" destOrd="0" presId="urn:microsoft.com/office/officeart/2008/layout/LinedList"/>
    <dgm:cxn modelId="{9D131CAB-57D7-4A64-839E-CCC8117040F9}" type="presParOf" srcId="{1664CBBA-5DC8-4A37-8B7A-3A8C017C69D5}" destId="{BA22CC81-C44E-48CF-89C2-837B8DB0D06A}" srcOrd="1" destOrd="0" presId="urn:microsoft.com/office/officeart/2008/layout/LinedList"/>
    <dgm:cxn modelId="{823285D6-CF9F-45FD-82A0-C93938F6CD9D}" type="presParOf" srcId="{1664CBBA-5DC8-4A37-8B7A-3A8C017C69D5}" destId="{8D5C1900-CFE5-495D-AF80-AB0F05C5EE5F}" srcOrd="2" destOrd="0" presId="urn:microsoft.com/office/officeart/2008/layout/LinedList"/>
    <dgm:cxn modelId="{AFBAC4A3-77F1-4A0E-9B6C-A4978432664F}" type="presParOf" srcId="{30B9AC73-2C44-4793-8151-3EF772C1FF98}" destId="{603B0FFE-D830-4C10-9E0B-9F705596A209}" srcOrd="2" destOrd="0" presId="urn:microsoft.com/office/officeart/2008/layout/LinedList"/>
    <dgm:cxn modelId="{526D2F1C-67E1-473B-824D-32BF4F786586}" type="presParOf" srcId="{30B9AC73-2C44-4793-8151-3EF772C1FF98}" destId="{150E96CD-8A2F-4F49-A844-57815FE19EFD}" srcOrd="3" destOrd="0" presId="urn:microsoft.com/office/officeart/2008/layout/LinedList"/>
    <dgm:cxn modelId="{5D8E8C4B-A7DA-4B8B-93BE-1F644DBCC7A5}" type="presParOf" srcId="{A3C827F3-95DD-442C-899A-A6A935C5792D}" destId="{EF36E5E1-B04F-4E3F-9247-8D07BD2E6D1A}" srcOrd="4" destOrd="0" presId="urn:microsoft.com/office/officeart/2008/layout/LinedList"/>
    <dgm:cxn modelId="{5C11190E-E20B-425F-B763-7DFB44F46197}" type="presParOf" srcId="{A3C827F3-95DD-442C-899A-A6A935C5792D}" destId="{555C1456-A109-4F7A-938A-1F7D0BF2F6BE}" srcOrd="5" destOrd="0" presId="urn:microsoft.com/office/officeart/2008/layout/LinedList"/>
    <dgm:cxn modelId="{C5DA9C99-7C26-4358-BDEC-B7BE85E5D20C}" type="presParOf" srcId="{555C1456-A109-4F7A-938A-1F7D0BF2F6BE}" destId="{B22DF672-C890-46F3-A4B0-9551382C8743}" srcOrd="0" destOrd="0" presId="urn:microsoft.com/office/officeart/2008/layout/LinedList"/>
    <dgm:cxn modelId="{74A7864C-F0A0-4AAC-A5F4-3C22C923464A}" type="presParOf" srcId="{555C1456-A109-4F7A-938A-1F7D0BF2F6BE}" destId="{417E880E-D576-4840-93E3-868E65AEC756}" srcOrd="1" destOrd="0" presId="urn:microsoft.com/office/officeart/2008/layout/LinedList"/>
    <dgm:cxn modelId="{0EB702FE-E529-4B11-BF7E-F90F1AC43063}" type="presParOf" srcId="{417E880E-D576-4840-93E3-868E65AEC756}" destId="{ADD52641-357F-412F-B29D-C14AE7A5090F}" srcOrd="0" destOrd="0" presId="urn:microsoft.com/office/officeart/2008/layout/LinedList"/>
    <dgm:cxn modelId="{6F1358A3-FDF6-4A14-B7F9-A156D8CA6FE6}" type="presParOf" srcId="{417E880E-D576-4840-93E3-868E65AEC756}" destId="{01008CFC-70F8-4588-AFDC-C1D526AD6707}" srcOrd="1" destOrd="0" presId="urn:microsoft.com/office/officeart/2008/layout/LinedList"/>
    <dgm:cxn modelId="{D64D0796-CF56-4866-9503-677E00A6131F}" type="presParOf" srcId="{01008CFC-70F8-4588-AFDC-C1D526AD6707}" destId="{2B99FF98-6268-4A05-9C91-08E6A837EDF2}" srcOrd="0" destOrd="0" presId="urn:microsoft.com/office/officeart/2008/layout/LinedList"/>
    <dgm:cxn modelId="{BA45F565-B167-408B-B658-78B4C57D28B6}" type="presParOf" srcId="{01008CFC-70F8-4588-AFDC-C1D526AD6707}" destId="{33672DD6-0011-4AD2-9B68-07703961FC82}" srcOrd="1" destOrd="0" presId="urn:microsoft.com/office/officeart/2008/layout/LinedList"/>
    <dgm:cxn modelId="{DF42A2B3-B28F-486B-973C-6AAA6DD22857}" type="presParOf" srcId="{01008CFC-70F8-4588-AFDC-C1D526AD6707}" destId="{DEF7655D-AB6E-46A3-894E-87C71684C96D}" srcOrd="2" destOrd="0" presId="urn:microsoft.com/office/officeart/2008/layout/LinedList"/>
    <dgm:cxn modelId="{1076C7CA-2ACE-48C8-BD56-49D3A3DF33F4}" type="presParOf" srcId="{417E880E-D576-4840-93E3-868E65AEC756}" destId="{34B63DEB-DF76-475E-A1A7-0397B0BD2BB1}" srcOrd="2" destOrd="0" presId="urn:microsoft.com/office/officeart/2008/layout/LinedList"/>
    <dgm:cxn modelId="{1313C6AB-3E6D-487E-8665-0BD98A4E8479}" type="presParOf" srcId="{417E880E-D576-4840-93E3-868E65AEC756}" destId="{34FE0536-70FC-45CB-98BB-A509396DB643}" srcOrd="3" destOrd="0" presId="urn:microsoft.com/office/officeart/2008/layout/LinedList"/>
    <dgm:cxn modelId="{DF96AAC5-E5AE-4683-A477-EBC75C8C2ADF}" type="presParOf" srcId="{A3C827F3-95DD-442C-899A-A6A935C5792D}" destId="{FC98B825-EEA3-4415-A825-6FBA90A8A467}" srcOrd="6" destOrd="0" presId="urn:microsoft.com/office/officeart/2008/layout/LinedList"/>
    <dgm:cxn modelId="{D562ED4C-E78F-47D2-90AA-EA03CD78B935}" type="presParOf" srcId="{A3C827F3-95DD-442C-899A-A6A935C5792D}" destId="{0E670159-1524-4BE9-B082-65E8CE09DEB0}" srcOrd="7" destOrd="0" presId="urn:microsoft.com/office/officeart/2008/layout/LinedList"/>
    <dgm:cxn modelId="{C0BC727F-DA44-4730-9CB0-F4D264EC3EB4}" type="presParOf" srcId="{0E670159-1524-4BE9-B082-65E8CE09DEB0}" destId="{F3B3E41A-31BC-42AC-9CCB-2CA1039B5664}" srcOrd="0" destOrd="0" presId="urn:microsoft.com/office/officeart/2008/layout/LinedList"/>
    <dgm:cxn modelId="{C89C4FCC-4C00-40D0-AE8E-ED8095B1679A}" type="presParOf" srcId="{0E670159-1524-4BE9-B082-65E8CE09DEB0}" destId="{AFEBCEE5-24E2-4386-9756-6D635F2B76C4}" srcOrd="1" destOrd="0" presId="urn:microsoft.com/office/officeart/2008/layout/LinedList"/>
    <dgm:cxn modelId="{2903AE9B-E094-4038-A7F0-0B1DB61F7136}" type="presParOf" srcId="{AFEBCEE5-24E2-4386-9756-6D635F2B76C4}" destId="{DE94C5D5-2744-424E-B768-2907C5E8368A}" srcOrd="0" destOrd="0" presId="urn:microsoft.com/office/officeart/2008/layout/LinedList"/>
    <dgm:cxn modelId="{41DF7D13-4ABA-440C-91F9-805659126FA5}" type="presParOf" srcId="{AFEBCEE5-24E2-4386-9756-6D635F2B76C4}" destId="{296E38D5-5A76-4E93-AED8-FE4CF8F51568}" srcOrd="1" destOrd="0" presId="urn:microsoft.com/office/officeart/2008/layout/LinedList"/>
    <dgm:cxn modelId="{3F6C348B-8E86-476B-8D0F-8083237724CF}" type="presParOf" srcId="{296E38D5-5A76-4E93-AED8-FE4CF8F51568}" destId="{8D488136-543A-4D55-8FE6-7EB255FB4195}" srcOrd="0" destOrd="0" presId="urn:microsoft.com/office/officeart/2008/layout/LinedList"/>
    <dgm:cxn modelId="{26FCC775-9C2E-4229-9730-4E7CBA03CD20}" type="presParOf" srcId="{296E38D5-5A76-4E93-AED8-FE4CF8F51568}" destId="{48990700-CF5C-48D6-9D7B-BE2ACC236F62}" srcOrd="1" destOrd="0" presId="urn:microsoft.com/office/officeart/2008/layout/LinedList"/>
    <dgm:cxn modelId="{B715C8A7-7164-4BF1-9EC0-DB9B81477A4D}" type="presParOf" srcId="{296E38D5-5A76-4E93-AED8-FE4CF8F51568}" destId="{DB9F0698-F049-4D96-A553-6301CE84C95C}" srcOrd="2" destOrd="0" presId="urn:microsoft.com/office/officeart/2008/layout/LinedList"/>
    <dgm:cxn modelId="{92996359-12B0-4460-86FD-8CE784B86A76}" type="presParOf" srcId="{AFEBCEE5-24E2-4386-9756-6D635F2B76C4}" destId="{5AB975B6-93A7-4314-B3FC-E8B0B8568EDF}" srcOrd="2" destOrd="0" presId="urn:microsoft.com/office/officeart/2008/layout/LinedList"/>
    <dgm:cxn modelId="{851054D5-6EF8-4154-9D11-2EEA66602C63}" type="presParOf" srcId="{AFEBCEE5-24E2-4386-9756-6D635F2B76C4}" destId="{E31DB1D5-D6CB-43E3-A268-084BBD8ABCB3}" srcOrd="3" destOrd="0" presId="urn:microsoft.com/office/officeart/2008/layout/LinedList"/>
    <dgm:cxn modelId="{2354B8F4-E41E-4B14-BAAF-CDD2F8DEF9D5}" type="presParOf" srcId="{A3C827F3-95DD-442C-899A-A6A935C5792D}" destId="{B02F218D-22C1-435E-912B-664A4CD083AB}" srcOrd="8" destOrd="0" presId="urn:microsoft.com/office/officeart/2008/layout/LinedList"/>
    <dgm:cxn modelId="{02001858-6EC3-4991-80BE-9DD6B4BDB951}" type="presParOf" srcId="{A3C827F3-95DD-442C-899A-A6A935C5792D}" destId="{1336AEE1-F4DA-4517-877E-B4EBAE65C74F}" srcOrd="9" destOrd="0" presId="urn:microsoft.com/office/officeart/2008/layout/LinedList"/>
    <dgm:cxn modelId="{2F66F4B9-744F-4DC6-8737-CE4DFA35A9BD}" type="presParOf" srcId="{1336AEE1-F4DA-4517-877E-B4EBAE65C74F}" destId="{64C061A0-6BB3-4BF4-ABFF-94B14203E6E8}" srcOrd="0" destOrd="0" presId="urn:microsoft.com/office/officeart/2008/layout/LinedList"/>
    <dgm:cxn modelId="{B8FCD0BF-A74F-4B91-93FB-9739CD75A6BF}" type="presParOf" srcId="{1336AEE1-F4DA-4517-877E-B4EBAE65C74F}" destId="{FC0FDA39-8BDD-4050-8E17-A4B97072EDE4}" srcOrd="1" destOrd="0" presId="urn:microsoft.com/office/officeart/2008/layout/LinedList"/>
    <dgm:cxn modelId="{29B54E78-F330-4B07-A016-6C3D055C2471}" type="presParOf" srcId="{FC0FDA39-8BDD-4050-8E17-A4B97072EDE4}" destId="{717E2072-9C1F-4F7C-B1A8-CB8E28F457CD}" srcOrd="0" destOrd="0" presId="urn:microsoft.com/office/officeart/2008/layout/LinedList"/>
    <dgm:cxn modelId="{932A2333-41F3-4E95-87CE-348D41506A50}" type="presParOf" srcId="{FC0FDA39-8BDD-4050-8E17-A4B97072EDE4}" destId="{1108D759-3645-46DF-B5B0-A31AF1D3CB90}" srcOrd="1" destOrd="0" presId="urn:microsoft.com/office/officeart/2008/layout/LinedList"/>
    <dgm:cxn modelId="{4BC4181E-E21B-4B87-85F1-533EB478F688}" type="presParOf" srcId="{1108D759-3645-46DF-B5B0-A31AF1D3CB90}" destId="{22B278AC-5CFE-4C6E-AE1F-9AE4DFCD00CB}" srcOrd="0" destOrd="0" presId="urn:microsoft.com/office/officeart/2008/layout/LinedList"/>
    <dgm:cxn modelId="{F4C51D87-75B8-4337-B772-56485745AAA5}" type="presParOf" srcId="{1108D759-3645-46DF-B5B0-A31AF1D3CB90}" destId="{57CC1CB8-0CF2-40A2-8BD2-E1A7352BD30A}" srcOrd="1" destOrd="0" presId="urn:microsoft.com/office/officeart/2008/layout/LinedList"/>
    <dgm:cxn modelId="{DBE8E832-E9BC-479F-A433-302EB6229CC1}" type="presParOf" srcId="{1108D759-3645-46DF-B5B0-A31AF1D3CB90}" destId="{8EB9EDA0-FF2A-4294-BF2F-061FA4CC4FF2}" srcOrd="2" destOrd="0" presId="urn:microsoft.com/office/officeart/2008/layout/LinedList"/>
    <dgm:cxn modelId="{22442ED7-A4DF-4184-93AF-BFCCEE59C594}" type="presParOf" srcId="{FC0FDA39-8BDD-4050-8E17-A4B97072EDE4}" destId="{BCBDB449-1D19-4DB9-85EE-EAA9303E8CF8}" srcOrd="2" destOrd="0" presId="urn:microsoft.com/office/officeart/2008/layout/LinedList"/>
    <dgm:cxn modelId="{45BD4A81-89F2-4D6A-8E1A-B2B3A9D13CBB}" type="presParOf" srcId="{FC0FDA39-8BDD-4050-8E17-A4B97072EDE4}" destId="{7B0CD634-EC2F-4346-9F64-C9E37B68CFE3}" srcOrd="3" destOrd="0" presId="urn:microsoft.com/office/officeart/2008/layout/LinedList"/>
    <dgm:cxn modelId="{BD7E467D-58AB-4FF4-A948-1591E3FA1290}" type="presParOf" srcId="{A3C827F3-95DD-442C-899A-A6A935C5792D}" destId="{ED6B3E8C-1A97-41A7-9CE4-E3DB8A8BC63D}" srcOrd="10" destOrd="0" presId="urn:microsoft.com/office/officeart/2008/layout/LinedList"/>
    <dgm:cxn modelId="{7874FBBF-E105-4613-95F3-12ACF33E3DC7}" type="presParOf" srcId="{A3C827F3-95DD-442C-899A-A6A935C5792D}" destId="{9CF23CE8-BFD4-4F4B-A383-30DCA6FF54DE}" srcOrd="11" destOrd="0" presId="urn:microsoft.com/office/officeart/2008/layout/LinedList"/>
    <dgm:cxn modelId="{A19BBD4D-2126-4718-B329-520D6698E096}" type="presParOf" srcId="{9CF23CE8-BFD4-4F4B-A383-30DCA6FF54DE}" destId="{2A1FE6B5-AA0B-4876-854C-178781FC0257}" srcOrd="0" destOrd="0" presId="urn:microsoft.com/office/officeart/2008/layout/LinedList"/>
    <dgm:cxn modelId="{5A02363B-063C-4A99-BD88-9BEEA801C6F8}" type="presParOf" srcId="{9CF23CE8-BFD4-4F4B-A383-30DCA6FF54DE}" destId="{A6B7E0EC-B459-4FC4-BB5F-4D7CA15D67BD}" srcOrd="1" destOrd="0" presId="urn:microsoft.com/office/officeart/2008/layout/LinedList"/>
    <dgm:cxn modelId="{5F60791D-B851-418B-B89B-A99479F08123}" type="presParOf" srcId="{A6B7E0EC-B459-4FC4-BB5F-4D7CA15D67BD}" destId="{9E1ED22E-C493-46B1-8E1B-BFB90A688B0C}" srcOrd="0" destOrd="0" presId="urn:microsoft.com/office/officeart/2008/layout/LinedList"/>
    <dgm:cxn modelId="{28FBBF78-BF4F-4A12-8AC8-E1E2FEF8985B}" type="presParOf" srcId="{A6B7E0EC-B459-4FC4-BB5F-4D7CA15D67BD}" destId="{ABFA100C-DE20-4CB8-BE51-44012D91F018}" srcOrd="1" destOrd="0" presId="urn:microsoft.com/office/officeart/2008/layout/LinedList"/>
    <dgm:cxn modelId="{369CAA5A-59BF-47E1-8C5F-92AA229C19A0}" type="presParOf" srcId="{ABFA100C-DE20-4CB8-BE51-44012D91F018}" destId="{350D64C3-D649-4108-91E9-020A41699AA4}" srcOrd="0" destOrd="0" presId="urn:microsoft.com/office/officeart/2008/layout/LinedList"/>
    <dgm:cxn modelId="{F2CECE85-DDC3-41EB-92B8-4B148062568E}" type="presParOf" srcId="{ABFA100C-DE20-4CB8-BE51-44012D91F018}" destId="{DA41CC4F-DE49-44C6-98CB-D3E22951FE4D}" srcOrd="1" destOrd="0" presId="urn:microsoft.com/office/officeart/2008/layout/LinedList"/>
    <dgm:cxn modelId="{7A10D0C0-3C09-4307-B4D8-C4D51961EC17}" type="presParOf" srcId="{ABFA100C-DE20-4CB8-BE51-44012D91F018}" destId="{DCA07EE8-85C7-4D65-BAA7-60FF225C5283}" srcOrd="2" destOrd="0" presId="urn:microsoft.com/office/officeart/2008/layout/LinedList"/>
    <dgm:cxn modelId="{5E61B345-130C-4C65-94B4-E24E1C49F617}" type="presParOf" srcId="{A6B7E0EC-B459-4FC4-BB5F-4D7CA15D67BD}" destId="{072391C1-F915-4F10-9371-6FB2CF5007D1}" srcOrd="2" destOrd="0" presId="urn:microsoft.com/office/officeart/2008/layout/LinedList"/>
    <dgm:cxn modelId="{117A151F-7124-441D-AE71-F120EB212415}" type="presParOf" srcId="{A6B7E0EC-B459-4FC4-BB5F-4D7CA15D67BD}" destId="{F70F17D7-9E23-4B17-892B-E3EF172CA888}"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09CFDD-FEB5-47AF-90AB-FC5FD7D0BA12}" type="doc">
      <dgm:prSet loTypeId="urn:microsoft.com/office/officeart/2005/8/layout/vList2" loCatId="list" qsTypeId="urn:microsoft.com/office/officeart/2005/8/quickstyle/simple2" qsCatId="simple" csTypeId="urn:microsoft.com/office/officeart/2005/8/colors/accent6_2" csCatId="accent6" phldr="1"/>
      <dgm:spPr/>
      <dgm:t>
        <a:bodyPr/>
        <a:lstStyle/>
        <a:p>
          <a:endParaRPr lang="en-US"/>
        </a:p>
      </dgm:t>
    </dgm:pt>
    <dgm:pt modelId="{3601FE97-564B-4985-9ADE-A82A7D9870FB}">
      <dgm:prSet custT="1"/>
      <dgm:spPr/>
      <dgm:t>
        <a:bodyPr/>
        <a:lstStyle/>
        <a:p>
          <a:r>
            <a:rPr lang="en-US" sz="2800"/>
            <a:t>Potential Clients:</a:t>
          </a:r>
        </a:p>
      </dgm:t>
    </dgm:pt>
    <dgm:pt modelId="{C03B4AD5-B94C-4D77-BC20-10790470CC83}" type="parTrans" cxnId="{00EC159B-FDCA-4FAC-9AFF-4B5B07B94FEF}">
      <dgm:prSet/>
      <dgm:spPr/>
      <dgm:t>
        <a:bodyPr/>
        <a:lstStyle/>
        <a:p>
          <a:endParaRPr lang="en-US"/>
        </a:p>
      </dgm:t>
    </dgm:pt>
    <dgm:pt modelId="{28F06D97-BD75-4313-BA83-7A0E9C104FC7}" type="sibTrans" cxnId="{00EC159B-FDCA-4FAC-9AFF-4B5B07B94FEF}">
      <dgm:prSet/>
      <dgm:spPr/>
      <dgm:t>
        <a:bodyPr/>
        <a:lstStyle/>
        <a:p>
          <a:endParaRPr lang="en-US"/>
        </a:p>
      </dgm:t>
    </dgm:pt>
    <dgm:pt modelId="{0086AD27-F7C6-426B-B63F-99A2AED8DF8F}">
      <dgm:prSet/>
      <dgm:spPr/>
      <dgm:t>
        <a:bodyPr/>
        <a:lstStyle/>
        <a:p>
          <a:r>
            <a:rPr lang="en-US">
              <a:solidFill>
                <a:schemeClr val="tx2"/>
              </a:solidFill>
            </a:rPr>
            <a:t>Doctor and Hospital Owners</a:t>
          </a:r>
        </a:p>
      </dgm:t>
    </dgm:pt>
    <dgm:pt modelId="{7750AD5D-1561-4AD3-B836-1424F2E3224A}" type="parTrans" cxnId="{89B2CCD2-36F4-4259-B791-A88A62E54B54}">
      <dgm:prSet/>
      <dgm:spPr/>
      <dgm:t>
        <a:bodyPr/>
        <a:lstStyle/>
        <a:p>
          <a:endParaRPr lang="en-US"/>
        </a:p>
      </dgm:t>
    </dgm:pt>
    <dgm:pt modelId="{DC0F9D40-E5CD-4D36-8596-A416F9FEA439}" type="sibTrans" cxnId="{89B2CCD2-36F4-4259-B791-A88A62E54B54}">
      <dgm:prSet/>
      <dgm:spPr/>
      <dgm:t>
        <a:bodyPr/>
        <a:lstStyle/>
        <a:p>
          <a:endParaRPr lang="en-US"/>
        </a:p>
      </dgm:t>
    </dgm:pt>
    <dgm:pt modelId="{7E4DC796-440B-4B07-8855-606E30756A6F}">
      <dgm:prSet/>
      <dgm:spPr/>
      <dgm:t>
        <a:bodyPr/>
        <a:lstStyle/>
        <a:p>
          <a:r>
            <a:rPr lang="en-US">
              <a:solidFill>
                <a:schemeClr val="tx2"/>
              </a:solidFill>
            </a:rPr>
            <a:t>Identify features that take priority of those suffering from heart failure</a:t>
          </a:r>
        </a:p>
      </dgm:t>
    </dgm:pt>
    <dgm:pt modelId="{0BE6D3FF-5310-497B-921B-3A2215CD7AA5}" type="parTrans" cxnId="{1E665D89-4662-4577-B550-92FDE35CCF23}">
      <dgm:prSet/>
      <dgm:spPr/>
      <dgm:t>
        <a:bodyPr/>
        <a:lstStyle/>
        <a:p>
          <a:endParaRPr lang="en-US"/>
        </a:p>
      </dgm:t>
    </dgm:pt>
    <dgm:pt modelId="{5E815316-5509-4374-8321-D7AB4B2B50EE}" type="sibTrans" cxnId="{1E665D89-4662-4577-B550-92FDE35CCF23}">
      <dgm:prSet/>
      <dgm:spPr/>
      <dgm:t>
        <a:bodyPr/>
        <a:lstStyle/>
        <a:p>
          <a:endParaRPr lang="en-US"/>
        </a:p>
      </dgm:t>
    </dgm:pt>
    <dgm:pt modelId="{C478A242-E97E-4976-9B56-49BC6E3BF65A}">
      <dgm:prSet/>
      <dgm:spPr/>
      <dgm:t>
        <a:bodyPr/>
        <a:lstStyle/>
        <a:p>
          <a:r>
            <a:rPr lang="en-US">
              <a:solidFill>
                <a:schemeClr val="tx2"/>
              </a:solidFill>
            </a:rPr>
            <a:t>Apply Risk-Adjusted practice to Hospitals to improve mortality rates  </a:t>
          </a:r>
        </a:p>
      </dgm:t>
    </dgm:pt>
    <dgm:pt modelId="{F7484F5B-6293-40E9-84FD-E431D4C1DAAC}" type="parTrans" cxnId="{A3B0158D-7A14-43A0-A525-0BCC8B45F340}">
      <dgm:prSet/>
      <dgm:spPr/>
      <dgm:t>
        <a:bodyPr/>
        <a:lstStyle/>
        <a:p>
          <a:endParaRPr lang="en-US"/>
        </a:p>
      </dgm:t>
    </dgm:pt>
    <dgm:pt modelId="{8C74ADD7-61D1-4553-B260-7E3ECAF78D8F}" type="sibTrans" cxnId="{A3B0158D-7A14-43A0-A525-0BCC8B45F340}">
      <dgm:prSet/>
      <dgm:spPr/>
      <dgm:t>
        <a:bodyPr/>
        <a:lstStyle/>
        <a:p>
          <a:endParaRPr lang="en-US"/>
        </a:p>
      </dgm:t>
    </dgm:pt>
    <dgm:pt modelId="{8D5E38F9-CF71-4A69-AE38-78E2B957FE41}" type="pres">
      <dgm:prSet presAssocID="{C109CFDD-FEB5-47AF-90AB-FC5FD7D0BA12}" presName="linear" presStyleCnt="0">
        <dgm:presLayoutVars>
          <dgm:animLvl val="lvl"/>
          <dgm:resizeHandles val="exact"/>
        </dgm:presLayoutVars>
      </dgm:prSet>
      <dgm:spPr/>
    </dgm:pt>
    <dgm:pt modelId="{778E864F-6372-4CD4-B83F-F8983C6D7302}" type="pres">
      <dgm:prSet presAssocID="{3601FE97-564B-4985-9ADE-A82A7D9870FB}" presName="parentText" presStyleLbl="node1" presStyleIdx="0" presStyleCnt="1">
        <dgm:presLayoutVars>
          <dgm:chMax val="0"/>
          <dgm:bulletEnabled val="1"/>
        </dgm:presLayoutVars>
      </dgm:prSet>
      <dgm:spPr/>
    </dgm:pt>
    <dgm:pt modelId="{0D862C4E-2967-4E76-84DD-7598AAA339A3}" type="pres">
      <dgm:prSet presAssocID="{3601FE97-564B-4985-9ADE-A82A7D9870FB}" presName="childText" presStyleLbl="revTx" presStyleIdx="0" presStyleCnt="1" custScaleY="128868">
        <dgm:presLayoutVars>
          <dgm:bulletEnabled val="1"/>
        </dgm:presLayoutVars>
      </dgm:prSet>
      <dgm:spPr/>
    </dgm:pt>
  </dgm:ptLst>
  <dgm:cxnLst>
    <dgm:cxn modelId="{2EF07F46-2576-4FA6-B075-21D2AB7EE5C6}" type="presOf" srcId="{0086AD27-F7C6-426B-B63F-99A2AED8DF8F}" destId="{0D862C4E-2967-4E76-84DD-7598AAA339A3}" srcOrd="0" destOrd="0" presId="urn:microsoft.com/office/officeart/2005/8/layout/vList2"/>
    <dgm:cxn modelId="{210F5668-D73B-4CA3-99FA-AB895EBC3EE2}" type="presOf" srcId="{3601FE97-564B-4985-9ADE-A82A7D9870FB}" destId="{778E864F-6372-4CD4-B83F-F8983C6D7302}" srcOrd="0" destOrd="0" presId="urn:microsoft.com/office/officeart/2005/8/layout/vList2"/>
    <dgm:cxn modelId="{1EE01A85-CB5E-4264-98E2-D5289E64D3A0}" type="presOf" srcId="{7E4DC796-440B-4B07-8855-606E30756A6F}" destId="{0D862C4E-2967-4E76-84DD-7598AAA339A3}" srcOrd="0" destOrd="1" presId="urn:microsoft.com/office/officeart/2005/8/layout/vList2"/>
    <dgm:cxn modelId="{1E665D89-4662-4577-B550-92FDE35CCF23}" srcId="{3601FE97-564B-4985-9ADE-A82A7D9870FB}" destId="{7E4DC796-440B-4B07-8855-606E30756A6F}" srcOrd="1" destOrd="0" parTransId="{0BE6D3FF-5310-497B-921B-3A2215CD7AA5}" sibTransId="{5E815316-5509-4374-8321-D7AB4B2B50EE}"/>
    <dgm:cxn modelId="{A3B0158D-7A14-43A0-A525-0BCC8B45F340}" srcId="{3601FE97-564B-4985-9ADE-A82A7D9870FB}" destId="{C478A242-E97E-4976-9B56-49BC6E3BF65A}" srcOrd="2" destOrd="0" parTransId="{F7484F5B-6293-40E9-84FD-E431D4C1DAAC}" sibTransId="{8C74ADD7-61D1-4553-B260-7E3ECAF78D8F}"/>
    <dgm:cxn modelId="{00EC159B-FDCA-4FAC-9AFF-4B5B07B94FEF}" srcId="{C109CFDD-FEB5-47AF-90AB-FC5FD7D0BA12}" destId="{3601FE97-564B-4985-9ADE-A82A7D9870FB}" srcOrd="0" destOrd="0" parTransId="{C03B4AD5-B94C-4D77-BC20-10790470CC83}" sibTransId="{28F06D97-BD75-4313-BA83-7A0E9C104FC7}"/>
    <dgm:cxn modelId="{77B39A9F-B4A8-482D-AA72-9050DAE46A35}" type="presOf" srcId="{C478A242-E97E-4976-9B56-49BC6E3BF65A}" destId="{0D862C4E-2967-4E76-84DD-7598AAA339A3}" srcOrd="0" destOrd="2" presId="urn:microsoft.com/office/officeart/2005/8/layout/vList2"/>
    <dgm:cxn modelId="{89B2CCD2-36F4-4259-B791-A88A62E54B54}" srcId="{3601FE97-564B-4985-9ADE-A82A7D9870FB}" destId="{0086AD27-F7C6-426B-B63F-99A2AED8DF8F}" srcOrd="0" destOrd="0" parTransId="{7750AD5D-1561-4AD3-B836-1424F2E3224A}" sibTransId="{DC0F9D40-E5CD-4D36-8596-A416F9FEA439}"/>
    <dgm:cxn modelId="{207ABFF9-7E93-4F78-B2D7-C19DEDE5E320}" type="presOf" srcId="{C109CFDD-FEB5-47AF-90AB-FC5FD7D0BA12}" destId="{8D5E38F9-CF71-4A69-AE38-78E2B957FE41}" srcOrd="0" destOrd="0" presId="urn:microsoft.com/office/officeart/2005/8/layout/vList2"/>
    <dgm:cxn modelId="{A62F9DD0-7042-4853-B934-467623AF70FA}" type="presParOf" srcId="{8D5E38F9-CF71-4A69-AE38-78E2B957FE41}" destId="{778E864F-6372-4CD4-B83F-F8983C6D7302}" srcOrd="0" destOrd="0" presId="urn:microsoft.com/office/officeart/2005/8/layout/vList2"/>
    <dgm:cxn modelId="{F9647D7A-7101-4188-BB86-BD653FBD39E0}" type="presParOf" srcId="{8D5E38F9-CF71-4A69-AE38-78E2B957FE41}" destId="{0D862C4E-2967-4E76-84DD-7598AAA339A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F75E3-B942-4DFF-8281-E95295CBA60C}"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150"/>
        </a:p>
      </dgm:t>
    </dgm:pt>
    <dgm:pt modelId="{D818DCF3-38DE-4419-A3F9-749924522652}">
      <dgm:prSet phldrT="[Text]" custT="1"/>
      <dgm:spPr/>
      <dgm:t>
        <a:bodyPr/>
        <a:lstStyle/>
        <a:p>
          <a:pPr>
            <a:buNone/>
          </a:pPr>
          <a:r>
            <a:rPr lang="en-US" sz="2400" b="1"/>
            <a:t>Supervised Learning</a:t>
          </a:r>
          <a:endParaRPr lang="en-150" sz="2400" b="1"/>
        </a:p>
      </dgm:t>
    </dgm:pt>
    <dgm:pt modelId="{98BCF7A0-02A0-4734-A69C-E157430A1EA0}" type="parTrans" cxnId="{19BC3E51-6E98-43AF-892B-2BBA1D7D4618}">
      <dgm:prSet/>
      <dgm:spPr/>
      <dgm:t>
        <a:bodyPr/>
        <a:lstStyle/>
        <a:p>
          <a:endParaRPr lang="en-150"/>
        </a:p>
      </dgm:t>
    </dgm:pt>
    <dgm:pt modelId="{313310B2-50BB-4D2B-870E-F48B1628D819}" type="sibTrans" cxnId="{19BC3E51-6E98-43AF-892B-2BBA1D7D4618}">
      <dgm:prSet/>
      <dgm:spPr/>
      <dgm:t>
        <a:bodyPr/>
        <a:lstStyle/>
        <a:p>
          <a:endParaRPr lang="en-150"/>
        </a:p>
      </dgm:t>
    </dgm:pt>
    <dgm:pt modelId="{481423C4-27F6-4027-BA4C-2852410E0E49}">
      <dgm:prSet phldrT="[Text]"/>
      <dgm:spPr/>
      <dgm:t>
        <a:bodyPr/>
        <a:lstStyle/>
        <a:p>
          <a:pPr>
            <a:buNone/>
          </a:pPr>
          <a:r>
            <a:rPr lang="en-US" sz="1800"/>
            <a:t>Training data</a:t>
          </a:r>
          <a:endParaRPr lang="en-150" sz="1800"/>
        </a:p>
      </dgm:t>
    </dgm:pt>
    <dgm:pt modelId="{D75E81EE-A91D-4F97-A162-23913CEFC856}" type="parTrans" cxnId="{A3F2696C-6035-4408-9D24-46048F3FD6E1}">
      <dgm:prSet/>
      <dgm:spPr/>
      <dgm:t>
        <a:bodyPr/>
        <a:lstStyle/>
        <a:p>
          <a:endParaRPr lang="en-150"/>
        </a:p>
      </dgm:t>
    </dgm:pt>
    <dgm:pt modelId="{9FDFC805-1F2D-42FF-8794-D8DC6B35205F}" type="sibTrans" cxnId="{A3F2696C-6035-4408-9D24-46048F3FD6E1}">
      <dgm:prSet/>
      <dgm:spPr/>
      <dgm:t>
        <a:bodyPr/>
        <a:lstStyle/>
        <a:p>
          <a:endParaRPr lang="en-150"/>
        </a:p>
      </dgm:t>
    </dgm:pt>
    <dgm:pt modelId="{14411461-284A-451D-98A3-40CBCA8DB8C7}">
      <dgm:prSet phldrT="[Text]" custT="1"/>
      <dgm:spPr/>
      <dgm:t>
        <a:bodyPr/>
        <a:lstStyle/>
        <a:p>
          <a:pPr>
            <a:buNone/>
          </a:pPr>
          <a:r>
            <a:rPr lang="de-DE" sz="2400" b="1"/>
            <a:t>Classification</a:t>
          </a:r>
          <a:endParaRPr lang="en-150" sz="2400" b="1"/>
        </a:p>
      </dgm:t>
    </dgm:pt>
    <dgm:pt modelId="{37054562-D71C-4D0A-9AC8-8528F11AB013}" type="parTrans" cxnId="{7FBABB81-1330-4851-8AB5-9A0456D89470}">
      <dgm:prSet/>
      <dgm:spPr/>
      <dgm:t>
        <a:bodyPr/>
        <a:lstStyle/>
        <a:p>
          <a:endParaRPr lang="en-150"/>
        </a:p>
      </dgm:t>
    </dgm:pt>
    <dgm:pt modelId="{95BA3862-B6B0-4719-B867-676FF77F0921}" type="sibTrans" cxnId="{7FBABB81-1330-4851-8AB5-9A0456D89470}">
      <dgm:prSet/>
      <dgm:spPr/>
      <dgm:t>
        <a:bodyPr/>
        <a:lstStyle/>
        <a:p>
          <a:endParaRPr lang="en-150"/>
        </a:p>
      </dgm:t>
    </dgm:pt>
    <dgm:pt modelId="{85EEF6D4-AC98-40F4-B5D0-40BE8B4ECD9D}">
      <dgm:prSet phldrT="[Text]" custT="1"/>
      <dgm:spPr/>
      <dgm:t>
        <a:bodyPr/>
        <a:lstStyle/>
        <a:p>
          <a:pPr>
            <a:buNone/>
          </a:pPr>
          <a:r>
            <a:rPr lang="de-DE" sz="2400" b="1"/>
            <a:t>Target Variable</a:t>
          </a:r>
          <a:endParaRPr lang="en-150" sz="2400" b="1"/>
        </a:p>
      </dgm:t>
    </dgm:pt>
    <dgm:pt modelId="{B51FB2CB-F7A2-4219-915B-5D1B097E22A2}" type="parTrans" cxnId="{6881D5FC-FDC6-44BC-A371-AD4D297A5C96}">
      <dgm:prSet/>
      <dgm:spPr/>
      <dgm:t>
        <a:bodyPr/>
        <a:lstStyle/>
        <a:p>
          <a:endParaRPr lang="en-150"/>
        </a:p>
      </dgm:t>
    </dgm:pt>
    <dgm:pt modelId="{E6A2E2F2-2419-4334-9DDC-1F7B04160780}" type="sibTrans" cxnId="{6881D5FC-FDC6-44BC-A371-AD4D297A5C96}">
      <dgm:prSet/>
      <dgm:spPr/>
      <dgm:t>
        <a:bodyPr/>
        <a:lstStyle/>
        <a:p>
          <a:endParaRPr lang="en-150"/>
        </a:p>
      </dgm:t>
    </dgm:pt>
    <dgm:pt modelId="{EFEE7903-083A-4A4D-88CF-DF69E6764F10}">
      <dgm:prSet phldrT="[Text]"/>
      <dgm:spPr/>
      <dgm:t>
        <a:bodyPr/>
        <a:lstStyle/>
        <a:p>
          <a:pPr>
            <a:buNone/>
          </a:pPr>
          <a:r>
            <a:rPr lang="en-US" sz="1800">
              <a:latin typeface="Neue Haas Grotesk Text Pro"/>
            </a:rPr>
            <a:t>Outcome</a:t>
          </a:r>
          <a:r>
            <a:rPr lang="en-US" sz="1800"/>
            <a:t>:</a:t>
          </a:r>
          <a:endParaRPr lang="en-150" sz="1800"/>
        </a:p>
      </dgm:t>
    </dgm:pt>
    <dgm:pt modelId="{19D590AC-9C87-4A00-BA59-A17EB29862EA}" type="parTrans" cxnId="{946DB494-B9FD-4B0D-B43F-5ABEB022D8C5}">
      <dgm:prSet/>
      <dgm:spPr/>
      <dgm:t>
        <a:bodyPr/>
        <a:lstStyle/>
        <a:p>
          <a:endParaRPr lang="en-150"/>
        </a:p>
      </dgm:t>
    </dgm:pt>
    <dgm:pt modelId="{444AFDDF-F9DB-46A7-BE9E-28CE68F14453}" type="sibTrans" cxnId="{946DB494-B9FD-4B0D-B43F-5ABEB022D8C5}">
      <dgm:prSet/>
      <dgm:spPr/>
      <dgm:t>
        <a:bodyPr/>
        <a:lstStyle/>
        <a:p>
          <a:endParaRPr lang="en-150"/>
        </a:p>
      </dgm:t>
    </dgm:pt>
    <dgm:pt modelId="{2B8C416B-368A-48F0-AD1F-BE125688117F}">
      <dgm:prSet phldrT="[Text]"/>
      <dgm:spPr/>
      <dgm:t>
        <a:bodyPr/>
        <a:lstStyle/>
        <a:p>
          <a:pPr>
            <a:buNone/>
          </a:pPr>
          <a:r>
            <a:rPr lang="en-US" sz="1800" b="0" i="0"/>
            <a:t>0 = Alive</a:t>
          </a:r>
          <a:endParaRPr lang="en-150" sz="1800"/>
        </a:p>
      </dgm:t>
    </dgm:pt>
    <dgm:pt modelId="{804F197A-3E5A-48AD-9FC2-A31D0DDEA1E3}" type="parTrans" cxnId="{7BA538D6-D6A3-4EDC-9F0B-AB8AA409996F}">
      <dgm:prSet/>
      <dgm:spPr/>
      <dgm:t>
        <a:bodyPr/>
        <a:lstStyle/>
        <a:p>
          <a:endParaRPr lang="en-150"/>
        </a:p>
      </dgm:t>
    </dgm:pt>
    <dgm:pt modelId="{D5D270E0-9152-43FB-8D1A-A4F4E0AB9B19}" type="sibTrans" cxnId="{7BA538D6-D6A3-4EDC-9F0B-AB8AA409996F}">
      <dgm:prSet/>
      <dgm:spPr/>
      <dgm:t>
        <a:bodyPr/>
        <a:lstStyle/>
        <a:p>
          <a:endParaRPr lang="en-150"/>
        </a:p>
      </dgm:t>
    </dgm:pt>
    <dgm:pt modelId="{7B1F86D8-3378-467F-954C-AF7FDC687F16}">
      <dgm:prSet phldrT="[Text]"/>
      <dgm:spPr/>
      <dgm:t>
        <a:bodyPr/>
        <a:lstStyle/>
        <a:p>
          <a:pPr>
            <a:buNone/>
          </a:pPr>
          <a:r>
            <a:rPr lang="en-US" sz="1800" b="0" i="0"/>
            <a:t>1 = Death</a:t>
          </a:r>
          <a:endParaRPr lang="en-150" sz="1800"/>
        </a:p>
      </dgm:t>
    </dgm:pt>
    <dgm:pt modelId="{EB479CDB-C096-487B-815F-DADAE063807E}" type="parTrans" cxnId="{BCEC7DC5-DC67-4077-832F-6FFBBB07790F}">
      <dgm:prSet/>
      <dgm:spPr/>
      <dgm:t>
        <a:bodyPr/>
        <a:lstStyle/>
        <a:p>
          <a:endParaRPr lang="en-150"/>
        </a:p>
      </dgm:t>
    </dgm:pt>
    <dgm:pt modelId="{09E1EB74-D113-4DC5-982D-7D81AEDAD38E}" type="sibTrans" cxnId="{BCEC7DC5-DC67-4077-832F-6FFBBB07790F}">
      <dgm:prSet/>
      <dgm:spPr/>
      <dgm:t>
        <a:bodyPr/>
        <a:lstStyle/>
        <a:p>
          <a:endParaRPr lang="en-150"/>
        </a:p>
      </dgm:t>
    </dgm:pt>
    <dgm:pt modelId="{DEE2DDE4-0701-454A-AAB1-7541384E38D1}">
      <dgm:prSet phldrT="[Text]"/>
      <dgm:spPr/>
      <dgm:t>
        <a:bodyPr/>
        <a:lstStyle/>
        <a:p>
          <a:pPr>
            <a:buNone/>
          </a:pPr>
          <a:r>
            <a:rPr lang="en-US" sz="1800"/>
            <a:t>Mortality after</a:t>
          </a:r>
          <a:endParaRPr lang="en-150" sz="1800"/>
        </a:p>
      </dgm:t>
    </dgm:pt>
    <dgm:pt modelId="{7187F41F-60EA-4433-9796-9960F544A75B}" type="parTrans" cxnId="{98CDFDDB-3AD6-40A9-9402-E79ED1E68D62}">
      <dgm:prSet/>
      <dgm:spPr/>
      <dgm:t>
        <a:bodyPr/>
        <a:lstStyle/>
        <a:p>
          <a:endParaRPr lang="en-150"/>
        </a:p>
      </dgm:t>
    </dgm:pt>
    <dgm:pt modelId="{367A1D7F-1DA5-4408-A54B-6F5DB5775E4F}" type="sibTrans" cxnId="{98CDFDDB-3AD6-40A9-9402-E79ED1E68D62}">
      <dgm:prSet/>
      <dgm:spPr/>
      <dgm:t>
        <a:bodyPr/>
        <a:lstStyle/>
        <a:p>
          <a:endParaRPr lang="en-150"/>
        </a:p>
      </dgm:t>
    </dgm:pt>
    <dgm:pt modelId="{3B548B51-BD0C-4646-8B64-726283CCB71A}">
      <dgm:prSet phldrT="[Text]"/>
      <dgm:spPr/>
      <dgm:t>
        <a:bodyPr/>
        <a:lstStyle/>
        <a:p>
          <a:pPr>
            <a:buNone/>
          </a:pPr>
          <a:r>
            <a:rPr lang="en-US" sz="1800"/>
            <a:t>cardiac arrest</a:t>
          </a:r>
          <a:endParaRPr lang="en-150" sz="1800"/>
        </a:p>
      </dgm:t>
    </dgm:pt>
    <dgm:pt modelId="{2613063D-0F3B-4793-849A-4909CF11E40E}" type="parTrans" cxnId="{D654BF74-5D24-49FB-A371-2C5B6AB578F3}">
      <dgm:prSet/>
      <dgm:spPr/>
      <dgm:t>
        <a:bodyPr/>
        <a:lstStyle/>
        <a:p>
          <a:endParaRPr lang="en-150"/>
        </a:p>
      </dgm:t>
    </dgm:pt>
    <dgm:pt modelId="{3B0B3DA4-C662-42BC-B4FA-A2CED97B6F66}" type="sibTrans" cxnId="{D654BF74-5D24-49FB-A371-2C5B6AB578F3}">
      <dgm:prSet/>
      <dgm:spPr/>
      <dgm:t>
        <a:bodyPr/>
        <a:lstStyle/>
        <a:p>
          <a:endParaRPr lang="en-150"/>
        </a:p>
      </dgm:t>
    </dgm:pt>
    <dgm:pt modelId="{9B9C81FA-5C96-4ACC-BD6E-B57EBB1939F3}">
      <dgm:prSet phldrT="[Text]"/>
      <dgm:spPr/>
      <dgm:t>
        <a:bodyPr/>
        <a:lstStyle/>
        <a:p>
          <a:pPr rtl="0">
            <a:buNone/>
          </a:pPr>
          <a:r>
            <a:rPr lang="en-US" sz="1800">
              <a:latin typeface="Neue Haas Grotesk Text Pro"/>
            </a:rPr>
            <a:t> </a:t>
          </a:r>
          <a:r>
            <a:rPr lang="en-US" sz="1800"/>
            <a:t>in ICU</a:t>
          </a:r>
          <a:endParaRPr lang="en-150" sz="1800"/>
        </a:p>
      </dgm:t>
    </dgm:pt>
    <dgm:pt modelId="{95F2DA4E-E9B3-4902-A008-47E6B028A137}" type="parTrans" cxnId="{F445CE6D-BFF2-4037-A094-4D5528507144}">
      <dgm:prSet/>
      <dgm:spPr/>
      <dgm:t>
        <a:bodyPr/>
        <a:lstStyle/>
        <a:p>
          <a:endParaRPr lang="en-150"/>
        </a:p>
      </dgm:t>
    </dgm:pt>
    <dgm:pt modelId="{46C79937-3084-4BD5-B769-DBB2C15FDED9}" type="sibTrans" cxnId="{F445CE6D-BFF2-4037-A094-4D5528507144}">
      <dgm:prSet/>
      <dgm:spPr/>
      <dgm:t>
        <a:bodyPr/>
        <a:lstStyle/>
        <a:p>
          <a:endParaRPr lang="en-150"/>
        </a:p>
      </dgm:t>
    </dgm:pt>
    <dgm:pt modelId="{BCCCF4AF-0C14-433F-851E-EDC16DBE7DBC}">
      <dgm:prSet phldrT="[Text]"/>
      <dgm:spPr/>
      <dgm:t>
        <a:bodyPr/>
        <a:lstStyle/>
        <a:p>
          <a:pPr>
            <a:buNone/>
          </a:pPr>
          <a:r>
            <a:rPr lang="de-DE" sz="1800"/>
            <a:t>Positive </a:t>
          </a:r>
          <a:r>
            <a:rPr lang="de-DE" sz="1800" err="1"/>
            <a:t>or</a:t>
          </a:r>
          <a:r>
            <a:rPr lang="de-DE" sz="1800"/>
            <a:t> Negative</a:t>
          </a:r>
          <a:endParaRPr lang="en-150" sz="1800"/>
        </a:p>
      </dgm:t>
    </dgm:pt>
    <dgm:pt modelId="{99F35A05-5D06-4F08-82A6-130DE2E0D4DE}" type="sibTrans" cxnId="{1A927EC4-3629-41E1-8836-021C647B7B32}">
      <dgm:prSet/>
      <dgm:spPr/>
      <dgm:t>
        <a:bodyPr/>
        <a:lstStyle/>
        <a:p>
          <a:endParaRPr lang="en-150"/>
        </a:p>
      </dgm:t>
    </dgm:pt>
    <dgm:pt modelId="{F2F1BE3D-1922-42B0-9C87-5417AB4634F2}" type="parTrans" cxnId="{1A927EC4-3629-41E1-8836-021C647B7B32}">
      <dgm:prSet/>
      <dgm:spPr/>
      <dgm:t>
        <a:bodyPr/>
        <a:lstStyle/>
        <a:p>
          <a:endParaRPr lang="en-150"/>
        </a:p>
      </dgm:t>
    </dgm:pt>
    <dgm:pt modelId="{1737CA2B-F555-43BF-B72A-C2049C177AEC}">
      <dgm:prSet phldrT="[Text]"/>
      <dgm:spPr/>
      <dgm:t>
        <a:bodyPr/>
        <a:lstStyle/>
        <a:p>
          <a:pPr>
            <a:buNone/>
          </a:pPr>
          <a:r>
            <a:rPr lang="de-DE" sz="1800"/>
            <a:t>Outcome </a:t>
          </a:r>
          <a:r>
            <a:rPr lang="de-DE" sz="1800" err="1"/>
            <a:t>of</a:t>
          </a:r>
          <a:endParaRPr lang="en-150" sz="1800"/>
        </a:p>
      </dgm:t>
    </dgm:pt>
    <dgm:pt modelId="{BB393398-C888-41B5-9981-00C028C76D27}" type="parTrans" cxnId="{D187279B-B64C-4A5F-B3F6-8E715464DCDE}">
      <dgm:prSet/>
      <dgm:spPr/>
      <dgm:t>
        <a:bodyPr/>
        <a:lstStyle/>
        <a:p>
          <a:endParaRPr lang="en-150"/>
        </a:p>
      </dgm:t>
    </dgm:pt>
    <dgm:pt modelId="{9FFB083A-1414-4A0D-AD56-19722A021487}" type="sibTrans" cxnId="{D187279B-B64C-4A5F-B3F6-8E715464DCDE}">
      <dgm:prSet/>
      <dgm:spPr/>
      <dgm:t>
        <a:bodyPr/>
        <a:lstStyle/>
        <a:p>
          <a:endParaRPr lang="en-150"/>
        </a:p>
      </dgm:t>
    </dgm:pt>
    <dgm:pt modelId="{5FCFF32F-5FA3-47AC-8F65-297CD3FF481E}">
      <dgm:prSet phldrT="[Text]"/>
      <dgm:spPr/>
      <dgm:t>
        <a:bodyPr/>
        <a:lstStyle/>
        <a:p>
          <a:pPr>
            <a:buNone/>
          </a:pPr>
          <a:r>
            <a:rPr lang="de-DE" sz="1800" err="1"/>
            <a:t>Mortality</a:t>
          </a:r>
          <a:endParaRPr lang="en-150" sz="1800"/>
        </a:p>
      </dgm:t>
    </dgm:pt>
    <dgm:pt modelId="{58F3EAFF-AB46-4345-80DA-3651194B9D17}" type="parTrans" cxnId="{EFB49598-EE14-43FD-8530-4D8A53CE1025}">
      <dgm:prSet/>
      <dgm:spPr/>
      <dgm:t>
        <a:bodyPr/>
        <a:lstStyle/>
        <a:p>
          <a:endParaRPr lang="en-150"/>
        </a:p>
      </dgm:t>
    </dgm:pt>
    <dgm:pt modelId="{3863639E-6FC5-4567-B1D3-66E0DEEAE675}" type="sibTrans" cxnId="{EFB49598-EE14-43FD-8530-4D8A53CE1025}">
      <dgm:prSet/>
      <dgm:spPr/>
      <dgm:t>
        <a:bodyPr/>
        <a:lstStyle/>
        <a:p>
          <a:endParaRPr lang="en-150"/>
        </a:p>
      </dgm:t>
    </dgm:pt>
    <dgm:pt modelId="{5EE8B16D-9E75-430D-B2FB-8D1B28E66AFB}">
      <dgm:prSet phldrT="[Text]"/>
      <dgm:spPr/>
      <dgm:t>
        <a:bodyPr/>
        <a:lstStyle/>
        <a:p>
          <a:pPr>
            <a:buNone/>
          </a:pPr>
          <a:r>
            <a:rPr lang="en-US" sz="1800"/>
            <a:t>includes both the</a:t>
          </a:r>
          <a:endParaRPr lang="en-150" sz="1800"/>
        </a:p>
      </dgm:t>
    </dgm:pt>
    <dgm:pt modelId="{4C67D0D1-EC37-4F4E-9755-CB3FA1C9D0BB}" type="parTrans" cxnId="{7C9AB174-0B2A-4168-AFA2-4ED5012FB34D}">
      <dgm:prSet/>
      <dgm:spPr/>
      <dgm:t>
        <a:bodyPr/>
        <a:lstStyle/>
        <a:p>
          <a:endParaRPr lang="en-150"/>
        </a:p>
      </dgm:t>
    </dgm:pt>
    <dgm:pt modelId="{6742422A-6853-4623-A340-3A7FFBEE6899}" type="sibTrans" cxnId="{7C9AB174-0B2A-4168-AFA2-4ED5012FB34D}">
      <dgm:prSet/>
      <dgm:spPr/>
      <dgm:t>
        <a:bodyPr/>
        <a:lstStyle/>
        <a:p>
          <a:endParaRPr lang="en-150"/>
        </a:p>
      </dgm:t>
    </dgm:pt>
    <dgm:pt modelId="{D9FF93F6-D767-4F88-B928-5425F5687808}">
      <dgm:prSet phldrT="[Text]"/>
      <dgm:spPr/>
      <dgm:t>
        <a:bodyPr/>
        <a:lstStyle/>
        <a:p>
          <a:pPr>
            <a:buNone/>
          </a:pPr>
          <a:r>
            <a:rPr lang="en-US" sz="1800"/>
            <a:t>input and result</a:t>
          </a:r>
          <a:endParaRPr lang="en-150" sz="1800"/>
        </a:p>
      </dgm:t>
    </dgm:pt>
    <dgm:pt modelId="{5BC77622-4B5D-40AA-8F57-B449B72710BD}" type="parTrans" cxnId="{A4C0BA7F-C651-4FD6-BF46-21E3D2194611}">
      <dgm:prSet/>
      <dgm:spPr/>
      <dgm:t>
        <a:bodyPr/>
        <a:lstStyle/>
        <a:p>
          <a:endParaRPr lang="en-150"/>
        </a:p>
      </dgm:t>
    </dgm:pt>
    <dgm:pt modelId="{C97C1028-C1C7-449F-8446-3F6A9D8470D8}" type="sibTrans" cxnId="{A4C0BA7F-C651-4FD6-BF46-21E3D2194611}">
      <dgm:prSet/>
      <dgm:spPr/>
      <dgm:t>
        <a:bodyPr/>
        <a:lstStyle/>
        <a:p>
          <a:endParaRPr lang="en-150"/>
        </a:p>
      </dgm:t>
    </dgm:pt>
    <dgm:pt modelId="{63419423-E546-4737-9150-A8771C00BD70}">
      <dgm:prSet phldrT="[Text]"/>
      <dgm:spPr/>
      <dgm:t>
        <a:bodyPr/>
        <a:lstStyle/>
        <a:p>
          <a:pPr>
            <a:buNone/>
          </a:pPr>
          <a:endParaRPr lang="en-150" sz="1800"/>
        </a:p>
      </dgm:t>
    </dgm:pt>
    <dgm:pt modelId="{CF78E137-F781-4A6F-A03D-73278BB6266C}" type="parTrans" cxnId="{C5ADD4D9-E88B-498D-8FCC-67BE2E4E00D1}">
      <dgm:prSet/>
      <dgm:spPr/>
      <dgm:t>
        <a:bodyPr/>
        <a:lstStyle/>
        <a:p>
          <a:endParaRPr lang="en-150"/>
        </a:p>
      </dgm:t>
    </dgm:pt>
    <dgm:pt modelId="{C670D6EF-7AA0-4F95-804E-5F83A2F505A3}" type="sibTrans" cxnId="{C5ADD4D9-E88B-498D-8FCC-67BE2E4E00D1}">
      <dgm:prSet/>
      <dgm:spPr/>
      <dgm:t>
        <a:bodyPr/>
        <a:lstStyle/>
        <a:p>
          <a:endParaRPr lang="en-150"/>
        </a:p>
      </dgm:t>
    </dgm:pt>
    <dgm:pt modelId="{237E4F5B-4678-4A8B-92FD-C733C95FC33A}" type="pres">
      <dgm:prSet presAssocID="{75FF75E3-B942-4DFF-8281-E95295CBA60C}" presName="linear" presStyleCnt="0">
        <dgm:presLayoutVars>
          <dgm:dir/>
          <dgm:animLvl val="lvl"/>
          <dgm:resizeHandles val="exact"/>
        </dgm:presLayoutVars>
      </dgm:prSet>
      <dgm:spPr/>
    </dgm:pt>
    <dgm:pt modelId="{736616C4-2FED-4929-A1A2-D1B3CE209C29}" type="pres">
      <dgm:prSet presAssocID="{D818DCF3-38DE-4419-A3F9-749924522652}" presName="parentLin" presStyleCnt="0"/>
      <dgm:spPr/>
    </dgm:pt>
    <dgm:pt modelId="{287707EC-F31F-4521-A270-B2D87ADCF2B4}" type="pres">
      <dgm:prSet presAssocID="{D818DCF3-38DE-4419-A3F9-749924522652}" presName="parentLeftMargin" presStyleLbl="node1" presStyleIdx="0" presStyleCnt="3"/>
      <dgm:spPr/>
    </dgm:pt>
    <dgm:pt modelId="{AD130703-C85B-4F12-A47A-6B9D401777CF}" type="pres">
      <dgm:prSet presAssocID="{D818DCF3-38DE-4419-A3F9-749924522652}" presName="parentText" presStyleLbl="node1" presStyleIdx="0" presStyleCnt="3">
        <dgm:presLayoutVars>
          <dgm:chMax val="0"/>
          <dgm:bulletEnabled val="1"/>
        </dgm:presLayoutVars>
      </dgm:prSet>
      <dgm:spPr/>
    </dgm:pt>
    <dgm:pt modelId="{487E46A4-8042-4C6B-91B9-3A309374D1B1}" type="pres">
      <dgm:prSet presAssocID="{D818DCF3-38DE-4419-A3F9-749924522652}" presName="negativeSpace" presStyleCnt="0"/>
      <dgm:spPr/>
    </dgm:pt>
    <dgm:pt modelId="{DB12CCFD-CCB0-427A-8376-33D58555807F}" type="pres">
      <dgm:prSet presAssocID="{D818DCF3-38DE-4419-A3F9-749924522652}" presName="childText" presStyleLbl="conFgAcc1" presStyleIdx="0" presStyleCnt="3">
        <dgm:presLayoutVars>
          <dgm:bulletEnabled val="1"/>
        </dgm:presLayoutVars>
      </dgm:prSet>
      <dgm:spPr/>
    </dgm:pt>
    <dgm:pt modelId="{049078D9-0127-4BD0-8C32-8E36BE4E905C}" type="pres">
      <dgm:prSet presAssocID="{313310B2-50BB-4D2B-870E-F48B1628D819}" presName="spaceBetweenRectangles" presStyleCnt="0"/>
      <dgm:spPr/>
    </dgm:pt>
    <dgm:pt modelId="{8891AD83-2DC1-4D74-A128-4AC8DF8A0A5E}" type="pres">
      <dgm:prSet presAssocID="{14411461-284A-451D-98A3-40CBCA8DB8C7}" presName="parentLin" presStyleCnt="0"/>
      <dgm:spPr/>
    </dgm:pt>
    <dgm:pt modelId="{AE06AEDC-34B1-4D40-BEAE-E70863491090}" type="pres">
      <dgm:prSet presAssocID="{14411461-284A-451D-98A3-40CBCA8DB8C7}" presName="parentLeftMargin" presStyleLbl="node1" presStyleIdx="0" presStyleCnt="3"/>
      <dgm:spPr/>
    </dgm:pt>
    <dgm:pt modelId="{8DD789B1-EECC-4A57-BB82-893595BE6A37}" type="pres">
      <dgm:prSet presAssocID="{14411461-284A-451D-98A3-40CBCA8DB8C7}" presName="parentText" presStyleLbl="node1" presStyleIdx="1" presStyleCnt="3">
        <dgm:presLayoutVars>
          <dgm:chMax val="0"/>
          <dgm:bulletEnabled val="1"/>
        </dgm:presLayoutVars>
      </dgm:prSet>
      <dgm:spPr/>
    </dgm:pt>
    <dgm:pt modelId="{6E4E2AD6-6D22-42DF-A1BD-6D2CC60707F1}" type="pres">
      <dgm:prSet presAssocID="{14411461-284A-451D-98A3-40CBCA8DB8C7}" presName="negativeSpace" presStyleCnt="0"/>
      <dgm:spPr/>
    </dgm:pt>
    <dgm:pt modelId="{786AE37B-1FBB-4F73-8F70-832B43FBF5B8}" type="pres">
      <dgm:prSet presAssocID="{14411461-284A-451D-98A3-40CBCA8DB8C7}" presName="childText" presStyleLbl="conFgAcc1" presStyleIdx="1" presStyleCnt="3">
        <dgm:presLayoutVars>
          <dgm:bulletEnabled val="1"/>
        </dgm:presLayoutVars>
      </dgm:prSet>
      <dgm:spPr/>
    </dgm:pt>
    <dgm:pt modelId="{1376E609-977C-4943-8C9D-3BBEA08EAD43}" type="pres">
      <dgm:prSet presAssocID="{95BA3862-B6B0-4719-B867-676FF77F0921}" presName="spaceBetweenRectangles" presStyleCnt="0"/>
      <dgm:spPr/>
    </dgm:pt>
    <dgm:pt modelId="{6334F54B-0E91-4292-AEC5-F5D55B0281C3}" type="pres">
      <dgm:prSet presAssocID="{85EEF6D4-AC98-40F4-B5D0-40BE8B4ECD9D}" presName="parentLin" presStyleCnt="0"/>
      <dgm:spPr/>
    </dgm:pt>
    <dgm:pt modelId="{938A1333-46B9-47FB-A097-BAF38943EA39}" type="pres">
      <dgm:prSet presAssocID="{85EEF6D4-AC98-40F4-B5D0-40BE8B4ECD9D}" presName="parentLeftMargin" presStyleLbl="node1" presStyleIdx="1" presStyleCnt="3"/>
      <dgm:spPr/>
    </dgm:pt>
    <dgm:pt modelId="{9B9048D9-7301-4E7E-A8A3-19F933394B8F}" type="pres">
      <dgm:prSet presAssocID="{85EEF6D4-AC98-40F4-B5D0-40BE8B4ECD9D}" presName="parentText" presStyleLbl="node1" presStyleIdx="2" presStyleCnt="3">
        <dgm:presLayoutVars>
          <dgm:chMax val="0"/>
          <dgm:bulletEnabled val="1"/>
        </dgm:presLayoutVars>
      </dgm:prSet>
      <dgm:spPr/>
    </dgm:pt>
    <dgm:pt modelId="{F30AE7F8-A4DB-4F24-B3CC-6C00AEA58479}" type="pres">
      <dgm:prSet presAssocID="{85EEF6D4-AC98-40F4-B5D0-40BE8B4ECD9D}" presName="negativeSpace" presStyleCnt="0"/>
      <dgm:spPr/>
    </dgm:pt>
    <dgm:pt modelId="{5D39D131-5CEC-4738-8C4D-26D278E7547A}" type="pres">
      <dgm:prSet presAssocID="{85EEF6D4-AC98-40F4-B5D0-40BE8B4ECD9D}" presName="childText" presStyleLbl="conFgAcc1" presStyleIdx="2" presStyleCnt="3">
        <dgm:presLayoutVars>
          <dgm:bulletEnabled val="1"/>
        </dgm:presLayoutVars>
      </dgm:prSet>
      <dgm:spPr/>
    </dgm:pt>
  </dgm:ptLst>
  <dgm:cxnLst>
    <dgm:cxn modelId="{573FAB08-C7EA-4F6D-A392-6D6BEA8F4C3C}" type="presOf" srcId="{2B8C416B-368A-48F0-AD1F-BE125688117F}" destId="{5D39D131-5CEC-4738-8C4D-26D278E7547A}" srcOrd="0" destOrd="5" presId="urn:microsoft.com/office/officeart/2005/8/layout/list1"/>
    <dgm:cxn modelId="{4D35561A-13E8-4789-B76D-9316C7A38C61}" type="presOf" srcId="{481423C4-27F6-4027-BA4C-2852410E0E49}" destId="{DB12CCFD-CCB0-427A-8376-33D58555807F}" srcOrd="0" destOrd="0" presId="urn:microsoft.com/office/officeart/2005/8/layout/list1"/>
    <dgm:cxn modelId="{E866A81A-9407-4AA9-80BB-B3F045A507A2}" type="presOf" srcId="{85EEF6D4-AC98-40F4-B5D0-40BE8B4ECD9D}" destId="{9B9048D9-7301-4E7E-A8A3-19F933394B8F}" srcOrd="1" destOrd="0" presId="urn:microsoft.com/office/officeart/2005/8/layout/list1"/>
    <dgm:cxn modelId="{31558B25-901F-4E2D-AB0A-38B045BC5872}" type="presOf" srcId="{EFEE7903-083A-4A4D-88CF-DF69E6764F10}" destId="{5D39D131-5CEC-4738-8C4D-26D278E7547A}" srcOrd="0" destOrd="0" presId="urn:microsoft.com/office/officeart/2005/8/layout/list1"/>
    <dgm:cxn modelId="{C221A73A-998C-461B-954E-CB69FECD12A5}" type="presOf" srcId="{BCCCF4AF-0C14-433F-851E-EDC16DBE7DBC}" destId="{786AE37B-1FBB-4F73-8F70-832B43FBF5B8}" srcOrd="0" destOrd="0" presId="urn:microsoft.com/office/officeart/2005/8/layout/list1"/>
    <dgm:cxn modelId="{CBAEC760-4259-4532-AFF7-673AE6FD76C9}" type="presOf" srcId="{63419423-E546-4737-9150-A8771C00BD70}" destId="{5D39D131-5CEC-4738-8C4D-26D278E7547A}" srcOrd="0" destOrd="4" presId="urn:microsoft.com/office/officeart/2005/8/layout/list1"/>
    <dgm:cxn modelId="{6997254A-C465-48E9-B0C5-DBE11004286C}" type="presOf" srcId="{85EEF6D4-AC98-40F4-B5D0-40BE8B4ECD9D}" destId="{938A1333-46B9-47FB-A097-BAF38943EA39}" srcOrd="0" destOrd="0" presId="urn:microsoft.com/office/officeart/2005/8/layout/list1"/>
    <dgm:cxn modelId="{A3F2696C-6035-4408-9D24-46048F3FD6E1}" srcId="{D818DCF3-38DE-4419-A3F9-749924522652}" destId="{481423C4-27F6-4027-BA4C-2852410E0E49}" srcOrd="0" destOrd="0" parTransId="{D75E81EE-A91D-4F97-A162-23913CEFC856}" sibTransId="{9FDFC805-1F2D-42FF-8794-D8DC6B35205F}"/>
    <dgm:cxn modelId="{F445CE6D-BFF2-4037-A094-4D5528507144}" srcId="{EFEE7903-083A-4A4D-88CF-DF69E6764F10}" destId="{9B9C81FA-5C96-4ACC-BD6E-B57EBB1939F3}" srcOrd="2" destOrd="0" parTransId="{95F2DA4E-E9B3-4902-A008-47E6B028A137}" sibTransId="{46C79937-3084-4BD5-B769-DBB2C15FDED9}"/>
    <dgm:cxn modelId="{19BC3E51-6E98-43AF-892B-2BBA1D7D4618}" srcId="{75FF75E3-B942-4DFF-8281-E95295CBA60C}" destId="{D818DCF3-38DE-4419-A3F9-749924522652}" srcOrd="0" destOrd="0" parTransId="{98BCF7A0-02A0-4734-A69C-E157430A1EA0}" sibTransId="{313310B2-50BB-4D2B-870E-F48B1628D819}"/>
    <dgm:cxn modelId="{7C9AB174-0B2A-4168-AFA2-4ED5012FB34D}" srcId="{D818DCF3-38DE-4419-A3F9-749924522652}" destId="{5EE8B16D-9E75-430D-B2FB-8D1B28E66AFB}" srcOrd="1" destOrd="0" parTransId="{4C67D0D1-EC37-4F4E-9755-CB3FA1C9D0BB}" sibTransId="{6742422A-6853-4623-A340-3A7FFBEE6899}"/>
    <dgm:cxn modelId="{D654BF74-5D24-49FB-A371-2C5B6AB578F3}" srcId="{EFEE7903-083A-4A4D-88CF-DF69E6764F10}" destId="{3B548B51-BD0C-4646-8B64-726283CCB71A}" srcOrd="1" destOrd="0" parTransId="{2613063D-0F3B-4793-849A-4909CF11E40E}" sibTransId="{3B0B3DA4-C662-42BC-B4FA-A2CED97B6F66}"/>
    <dgm:cxn modelId="{9C19497F-FE28-49FA-BCB6-A34135C0287F}" type="presOf" srcId="{14411461-284A-451D-98A3-40CBCA8DB8C7}" destId="{8DD789B1-EECC-4A57-BB82-893595BE6A37}" srcOrd="1" destOrd="0" presId="urn:microsoft.com/office/officeart/2005/8/layout/list1"/>
    <dgm:cxn modelId="{F9A0827F-674D-4632-B9D1-18A5C4EA4A9A}" type="presOf" srcId="{D818DCF3-38DE-4419-A3F9-749924522652}" destId="{AD130703-C85B-4F12-A47A-6B9D401777CF}" srcOrd="1" destOrd="0" presId="urn:microsoft.com/office/officeart/2005/8/layout/list1"/>
    <dgm:cxn modelId="{A4C0BA7F-C651-4FD6-BF46-21E3D2194611}" srcId="{D818DCF3-38DE-4419-A3F9-749924522652}" destId="{D9FF93F6-D767-4F88-B928-5425F5687808}" srcOrd="2" destOrd="0" parTransId="{5BC77622-4B5D-40AA-8F57-B449B72710BD}" sibTransId="{C97C1028-C1C7-449F-8446-3F6A9D8470D8}"/>
    <dgm:cxn modelId="{7FBABB81-1330-4851-8AB5-9A0456D89470}" srcId="{75FF75E3-B942-4DFF-8281-E95295CBA60C}" destId="{14411461-284A-451D-98A3-40CBCA8DB8C7}" srcOrd="1" destOrd="0" parTransId="{37054562-D71C-4D0A-9AC8-8528F11AB013}" sibTransId="{95BA3862-B6B0-4719-B867-676FF77F0921}"/>
    <dgm:cxn modelId="{A7FE358C-5ACE-440C-A368-01899E0457E8}" type="presOf" srcId="{7B1F86D8-3378-467F-954C-AF7FDC687F16}" destId="{5D39D131-5CEC-4738-8C4D-26D278E7547A}" srcOrd="0" destOrd="6" presId="urn:microsoft.com/office/officeart/2005/8/layout/list1"/>
    <dgm:cxn modelId="{A0926F8F-5F8A-4144-8E21-23A859E5D1AE}" type="presOf" srcId="{14411461-284A-451D-98A3-40CBCA8DB8C7}" destId="{AE06AEDC-34B1-4D40-BEAE-E70863491090}" srcOrd="0" destOrd="0" presId="urn:microsoft.com/office/officeart/2005/8/layout/list1"/>
    <dgm:cxn modelId="{A3C79E94-9021-40EB-B67F-B14A85B53231}" type="presOf" srcId="{5FCFF32F-5FA3-47AC-8F65-297CD3FF481E}" destId="{786AE37B-1FBB-4F73-8F70-832B43FBF5B8}" srcOrd="0" destOrd="2" presId="urn:microsoft.com/office/officeart/2005/8/layout/list1"/>
    <dgm:cxn modelId="{946DB494-B9FD-4B0D-B43F-5ABEB022D8C5}" srcId="{85EEF6D4-AC98-40F4-B5D0-40BE8B4ECD9D}" destId="{EFEE7903-083A-4A4D-88CF-DF69E6764F10}" srcOrd="0" destOrd="0" parTransId="{19D590AC-9C87-4A00-BA59-A17EB29862EA}" sibTransId="{444AFDDF-F9DB-46A7-BE9E-28CE68F14453}"/>
    <dgm:cxn modelId="{EFB49598-EE14-43FD-8530-4D8A53CE1025}" srcId="{14411461-284A-451D-98A3-40CBCA8DB8C7}" destId="{5FCFF32F-5FA3-47AC-8F65-297CD3FF481E}" srcOrd="2" destOrd="0" parTransId="{58F3EAFF-AB46-4345-80DA-3651194B9D17}" sibTransId="{3863639E-6FC5-4567-B1D3-66E0DEEAE675}"/>
    <dgm:cxn modelId="{89A2CD99-E3D4-47E2-B453-9CE80582727D}" type="presOf" srcId="{1737CA2B-F555-43BF-B72A-C2049C177AEC}" destId="{786AE37B-1FBB-4F73-8F70-832B43FBF5B8}" srcOrd="0" destOrd="1" presId="urn:microsoft.com/office/officeart/2005/8/layout/list1"/>
    <dgm:cxn modelId="{D187279B-B64C-4A5F-B3F6-8E715464DCDE}" srcId="{14411461-284A-451D-98A3-40CBCA8DB8C7}" destId="{1737CA2B-F555-43BF-B72A-C2049C177AEC}" srcOrd="1" destOrd="0" parTransId="{BB393398-C888-41B5-9981-00C028C76D27}" sibTransId="{9FFB083A-1414-4A0D-AD56-19722A021487}"/>
    <dgm:cxn modelId="{8250A0A1-7909-4CD0-B144-A1BAEF8A1A8A}" type="presOf" srcId="{D818DCF3-38DE-4419-A3F9-749924522652}" destId="{287707EC-F31F-4521-A270-B2D87ADCF2B4}" srcOrd="0" destOrd="0" presId="urn:microsoft.com/office/officeart/2005/8/layout/list1"/>
    <dgm:cxn modelId="{403255AB-3E18-47BE-A15E-0216BBF7123F}" type="presOf" srcId="{3B548B51-BD0C-4646-8B64-726283CCB71A}" destId="{5D39D131-5CEC-4738-8C4D-26D278E7547A}" srcOrd="0" destOrd="2" presId="urn:microsoft.com/office/officeart/2005/8/layout/list1"/>
    <dgm:cxn modelId="{1A927EC4-3629-41E1-8836-021C647B7B32}" srcId="{14411461-284A-451D-98A3-40CBCA8DB8C7}" destId="{BCCCF4AF-0C14-433F-851E-EDC16DBE7DBC}" srcOrd="0" destOrd="0" parTransId="{F2F1BE3D-1922-42B0-9C87-5417AB4634F2}" sibTransId="{99F35A05-5D06-4F08-82A6-130DE2E0D4DE}"/>
    <dgm:cxn modelId="{BCEC7DC5-DC67-4077-832F-6FFBBB07790F}" srcId="{85EEF6D4-AC98-40F4-B5D0-40BE8B4ECD9D}" destId="{7B1F86D8-3378-467F-954C-AF7FDC687F16}" srcOrd="2" destOrd="0" parTransId="{EB479CDB-C096-487B-815F-DADAE063807E}" sibTransId="{09E1EB74-D113-4DC5-982D-7D81AEDAD38E}"/>
    <dgm:cxn modelId="{7BA538D6-D6A3-4EDC-9F0B-AB8AA409996F}" srcId="{85EEF6D4-AC98-40F4-B5D0-40BE8B4ECD9D}" destId="{2B8C416B-368A-48F0-AD1F-BE125688117F}" srcOrd="1" destOrd="0" parTransId="{804F197A-3E5A-48AD-9FC2-A31D0DDEA1E3}" sibTransId="{D5D270E0-9152-43FB-8D1A-A4F4E0AB9B19}"/>
    <dgm:cxn modelId="{790BCAD6-7F6C-485C-9709-FDD5B14EAB42}" type="presOf" srcId="{5EE8B16D-9E75-430D-B2FB-8D1B28E66AFB}" destId="{DB12CCFD-CCB0-427A-8376-33D58555807F}" srcOrd="0" destOrd="1" presId="urn:microsoft.com/office/officeart/2005/8/layout/list1"/>
    <dgm:cxn modelId="{558572D8-8732-4C5C-AA8E-2FB23F6CD404}" type="presOf" srcId="{D9FF93F6-D767-4F88-B928-5425F5687808}" destId="{DB12CCFD-CCB0-427A-8376-33D58555807F}" srcOrd="0" destOrd="2" presId="urn:microsoft.com/office/officeart/2005/8/layout/list1"/>
    <dgm:cxn modelId="{C5ADD4D9-E88B-498D-8FCC-67BE2E4E00D1}" srcId="{EFEE7903-083A-4A4D-88CF-DF69E6764F10}" destId="{63419423-E546-4737-9150-A8771C00BD70}" srcOrd="3" destOrd="0" parTransId="{CF78E137-F781-4A6F-A03D-73278BB6266C}" sibTransId="{C670D6EF-7AA0-4F95-804E-5F83A2F505A3}"/>
    <dgm:cxn modelId="{98CDFDDB-3AD6-40A9-9402-E79ED1E68D62}" srcId="{EFEE7903-083A-4A4D-88CF-DF69E6764F10}" destId="{DEE2DDE4-0701-454A-AAB1-7541384E38D1}" srcOrd="0" destOrd="0" parTransId="{7187F41F-60EA-4433-9796-9960F544A75B}" sibTransId="{367A1D7F-1DA5-4408-A54B-6F5DB5775E4F}"/>
    <dgm:cxn modelId="{AFE3DCDE-3156-40CC-B6DD-514A70E910DF}" type="presOf" srcId="{9B9C81FA-5C96-4ACC-BD6E-B57EBB1939F3}" destId="{5D39D131-5CEC-4738-8C4D-26D278E7547A}" srcOrd="0" destOrd="3" presId="urn:microsoft.com/office/officeart/2005/8/layout/list1"/>
    <dgm:cxn modelId="{A41BDEE8-231B-4CFE-8053-3C367D710B30}" type="presOf" srcId="{DEE2DDE4-0701-454A-AAB1-7541384E38D1}" destId="{5D39D131-5CEC-4738-8C4D-26D278E7547A}" srcOrd="0" destOrd="1" presId="urn:microsoft.com/office/officeart/2005/8/layout/list1"/>
    <dgm:cxn modelId="{680325F6-7682-4743-8104-2597D9E8920C}" type="presOf" srcId="{75FF75E3-B942-4DFF-8281-E95295CBA60C}" destId="{237E4F5B-4678-4A8B-92FD-C733C95FC33A}" srcOrd="0" destOrd="0" presId="urn:microsoft.com/office/officeart/2005/8/layout/list1"/>
    <dgm:cxn modelId="{6881D5FC-FDC6-44BC-A371-AD4D297A5C96}" srcId="{75FF75E3-B942-4DFF-8281-E95295CBA60C}" destId="{85EEF6D4-AC98-40F4-B5D0-40BE8B4ECD9D}" srcOrd="2" destOrd="0" parTransId="{B51FB2CB-F7A2-4219-915B-5D1B097E22A2}" sibTransId="{E6A2E2F2-2419-4334-9DDC-1F7B04160780}"/>
    <dgm:cxn modelId="{DC7A29B8-C547-4B9E-B18C-454968818097}" type="presParOf" srcId="{237E4F5B-4678-4A8B-92FD-C733C95FC33A}" destId="{736616C4-2FED-4929-A1A2-D1B3CE209C29}" srcOrd="0" destOrd="0" presId="urn:microsoft.com/office/officeart/2005/8/layout/list1"/>
    <dgm:cxn modelId="{EA82C25E-0356-45E8-AD75-A92440CB6314}" type="presParOf" srcId="{736616C4-2FED-4929-A1A2-D1B3CE209C29}" destId="{287707EC-F31F-4521-A270-B2D87ADCF2B4}" srcOrd="0" destOrd="0" presId="urn:microsoft.com/office/officeart/2005/8/layout/list1"/>
    <dgm:cxn modelId="{84F5A733-80C9-40D0-B37F-90E07F5E447C}" type="presParOf" srcId="{736616C4-2FED-4929-A1A2-D1B3CE209C29}" destId="{AD130703-C85B-4F12-A47A-6B9D401777CF}" srcOrd="1" destOrd="0" presId="urn:microsoft.com/office/officeart/2005/8/layout/list1"/>
    <dgm:cxn modelId="{9E7C9FD3-DD06-415A-AA44-1D996512C057}" type="presParOf" srcId="{237E4F5B-4678-4A8B-92FD-C733C95FC33A}" destId="{487E46A4-8042-4C6B-91B9-3A309374D1B1}" srcOrd="1" destOrd="0" presId="urn:microsoft.com/office/officeart/2005/8/layout/list1"/>
    <dgm:cxn modelId="{15A6338E-0830-4E63-BC7B-EE1FE6F5EB7B}" type="presParOf" srcId="{237E4F5B-4678-4A8B-92FD-C733C95FC33A}" destId="{DB12CCFD-CCB0-427A-8376-33D58555807F}" srcOrd="2" destOrd="0" presId="urn:microsoft.com/office/officeart/2005/8/layout/list1"/>
    <dgm:cxn modelId="{29D318D7-F829-4B09-8ED4-5EAB727795FA}" type="presParOf" srcId="{237E4F5B-4678-4A8B-92FD-C733C95FC33A}" destId="{049078D9-0127-4BD0-8C32-8E36BE4E905C}" srcOrd="3" destOrd="0" presId="urn:microsoft.com/office/officeart/2005/8/layout/list1"/>
    <dgm:cxn modelId="{B509E3E4-0977-4E99-8D3A-08D5384CA362}" type="presParOf" srcId="{237E4F5B-4678-4A8B-92FD-C733C95FC33A}" destId="{8891AD83-2DC1-4D74-A128-4AC8DF8A0A5E}" srcOrd="4" destOrd="0" presId="urn:microsoft.com/office/officeart/2005/8/layout/list1"/>
    <dgm:cxn modelId="{C0007834-8CDC-48F3-A56D-9283561323A3}" type="presParOf" srcId="{8891AD83-2DC1-4D74-A128-4AC8DF8A0A5E}" destId="{AE06AEDC-34B1-4D40-BEAE-E70863491090}" srcOrd="0" destOrd="0" presId="urn:microsoft.com/office/officeart/2005/8/layout/list1"/>
    <dgm:cxn modelId="{F0061643-56C6-4CB6-8215-CAA3400D5892}" type="presParOf" srcId="{8891AD83-2DC1-4D74-A128-4AC8DF8A0A5E}" destId="{8DD789B1-EECC-4A57-BB82-893595BE6A37}" srcOrd="1" destOrd="0" presId="urn:microsoft.com/office/officeart/2005/8/layout/list1"/>
    <dgm:cxn modelId="{728CBB14-C587-4839-93E0-D91DDA4B70FA}" type="presParOf" srcId="{237E4F5B-4678-4A8B-92FD-C733C95FC33A}" destId="{6E4E2AD6-6D22-42DF-A1BD-6D2CC60707F1}" srcOrd="5" destOrd="0" presId="urn:microsoft.com/office/officeart/2005/8/layout/list1"/>
    <dgm:cxn modelId="{48EF3A9D-1FDD-499A-B0AE-7D4CB08D1A9D}" type="presParOf" srcId="{237E4F5B-4678-4A8B-92FD-C733C95FC33A}" destId="{786AE37B-1FBB-4F73-8F70-832B43FBF5B8}" srcOrd="6" destOrd="0" presId="urn:microsoft.com/office/officeart/2005/8/layout/list1"/>
    <dgm:cxn modelId="{29AB99F6-232D-4FB0-ABDF-719F5C725A23}" type="presParOf" srcId="{237E4F5B-4678-4A8B-92FD-C733C95FC33A}" destId="{1376E609-977C-4943-8C9D-3BBEA08EAD43}" srcOrd="7" destOrd="0" presId="urn:microsoft.com/office/officeart/2005/8/layout/list1"/>
    <dgm:cxn modelId="{1404BF1D-A0D8-4A05-92A1-E76F0DC83B37}" type="presParOf" srcId="{237E4F5B-4678-4A8B-92FD-C733C95FC33A}" destId="{6334F54B-0E91-4292-AEC5-F5D55B0281C3}" srcOrd="8" destOrd="0" presId="urn:microsoft.com/office/officeart/2005/8/layout/list1"/>
    <dgm:cxn modelId="{64EDB949-B42B-433D-977F-E9B862F5525C}" type="presParOf" srcId="{6334F54B-0E91-4292-AEC5-F5D55B0281C3}" destId="{938A1333-46B9-47FB-A097-BAF38943EA39}" srcOrd="0" destOrd="0" presId="urn:microsoft.com/office/officeart/2005/8/layout/list1"/>
    <dgm:cxn modelId="{FC22C7BE-63C5-4B86-8EB7-D47592EA679A}" type="presParOf" srcId="{6334F54B-0E91-4292-AEC5-F5D55B0281C3}" destId="{9B9048D9-7301-4E7E-A8A3-19F933394B8F}" srcOrd="1" destOrd="0" presId="urn:microsoft.com/office/officeart/2005/8/layout/list1"/>
    <dgm:cxn modelId="{9EFFF727-15EF-4A1D-89D1-C6419C87A932}" type="presParOf" srcId="{237E4F5B-4678-4A8B-92FD-C733C95FC33A}" destId="{F30AE7F8-A4DB-4F24-B3CC-6C00AEA58479}" srcOrd="9" destOrd="0" presId="urn:microsoft.com/office/officeart/2005/8/layout/list1"/>
    <dgm:cxn modelId="{D43A7934-6DAC-4B50-9357-626BA2D7DE52}" type="presParOf" srcId="{237E4F5B-4678-4A8B-92FD-C733C95FC33A}" destId="{5D39D131-5CEC-4738-8C4D-26D278E7547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81EB9F-8D40-4709-B266-71DCE0725E2B}" type="doc">
      <dgm:prSet loTypeId="urn:microsoft.com/office/officeart/2005/8/layout/vList4" loCatId="list" qsTypeId="urn:microsoft.com/office/officeart/2005/8/quickstyle/simple1" qsCatId="simple" csTypeId="urn:microsoft.com/office/officeart/2005/8/colors/colorful1" csCatId="colorful" phldr="1"/>
      <dgm:spPr/>
      <dgm:t>
        <a:bodyPr/>
        <a:lstStyle/>
        <a:p>
          <a:endParaRPr lang="en-150"/>
        </a:p>
      </dgm:t>
    </dgm:pt>
    <dgm:pt modelId="{409AE578-12E8-4A55-A935-B822F9EBF7F8}">
      <dgm:prSet phldrT="[Text]"/>
      <dgm:spPr/>
      <dgm:t>
        <a:bodyPr/>
        <a:lstStyle/>
        <a:p>
          <a:r>
            <a:rPr lang="en-US"/>
            <a:t>Important Features</a:t>
          </a:r>
          <a:endParaRPr lang="en-150"/>
        </a:p>
      </dgm:t>
    </dgm:pt>
    <dgm:pt modelId="{3EF0BA4F-4631-45DE-8666-F30BDFAF5B6D}" type="parTrans" cxnId="{3BA9FC69-8CFE-4744-B8BF-2D156764E180}">
      <dgm:prSet/>
      <dgm:spPr/>
      <dgm:t>
        <a:bodyPr/>
        <a:lstStyle/>
        <a:p>
          <a:endParaRPr lang="en-150"/>
        </a:p>
      </dgm:t>
    </dgm:pt>
    <dgm:pt modelId="{5FA647B3-BB54-4DCF-B123-B80499616FD2}" type="sibTrans" cxnId="{3BA9FC69-8CFE-4744-B8BF-2D156764E180}">
      <dgm:prSet/>
      <dgm:spPr/>
      <dgm:t>
        <a:bodyPr/>
        <a:lstStyle/>
        <a:p>
          <a:endParaRPr lang="en-150"/>
        </a:p>
      </dgm:t>
    </dgm:pt>
    <dgm:pt modelId="{875944F8-265D-47C8-88B0-926A9C6D9670}">
      <dgm:prSet phldrT="[Text]"/>
      <dgm:spPr/>
      <dgm:t>
        <a:bodyPr/>
        <a:lstStyle/>
        <a:p>
          <a:r>
            <a:rPr lang="en-US"/>
            <a:t>Missing variables</a:t>
          </a:r>
          <a:endParaRPr lang="en-150"/>
        </a:p>
      </dgm:t>
    </dgm:pt>
    <dgm:pt modelId="{D850E500-E6A5-435B-A71F-EAC99748EDBA}" type="parTrans" cxnId="{B7E4D15D-6927-44DF-87DC-4571371E4C54}">
      <dgm:prSet/>
      <dgm:spPr/>
      <dgm:t>
        <a:bodyPr/>
        <a:lstStyle/>
        <a:p>
          <a:endParaRPr lang="en-150"/>
        </a:p>
      </dgm:t>
    </dgm:pt>
    <dgm:pt modelId="{FFE007A6-59F7-4BB3-815D-376AEE1C56B8}" type="sibTrans" cxnId="{B7E4D15D-6927-44DF-87DC-4571371E4C54}">
      <dgm:prSet/>
      <dgm:spPr/>
      <dgm:t>
        <a:bodyPr/>
        <a:lstStyle/>
        <a:p>
          <a:endParaRPr lang="en-150"/>
        </a:p>
      </dgm:t>
    </dgm:pt>
    <dgm:pt modelId="{00008AEA-0E2A-472A-98CB-2F8E8539E8F2}">
      <dgm:prSet phldrT="[Text]"/>
      <dgm:spPr/>
      <dgm:t>
        <a:bodyPr/>
        <a:lstStyle/>
        <a:p>
          <a:r>
            <a:rPr lang="en-US"/>
            <a:t>Random forest of all 50 features to select 15 most important other than ID and Target Variable</a:t>
          </a:r>
          <a:endParaRPr lang="en-150"/>
        </a:p>
      </dgm:t>
    </dgm:pt>
    <dgm:pt modelId="{95023CDF-EB80-4CD7-8F5D-5377FB09D1BF}" type="parTrans" cxnId="{62013FAF-D4C1-484D-AC91-FA1B4BA6E568}">
      <dgm:prSet/>
      <dgm:spPr/>
      <dgm:t>
        <a:bodyPr/>
        <a:lstStyle/>
        <a:p>
          <a:endParaRPr lang="en-150"/>
        </a:p>
      </dgm:t>
    </dgm:pt>
    <dgm:pt modelId="{C5089E07-38A7-4E02-AEA4-0096F12495B4}" type="sibTrans" cxnId="{62013FAF-D4C1-484D-AC91-FA1B4BA6E568}">
      <dgm:prSet/>
      <dgm:spPr/>
      <dgm:t>
        <a:bodyPr/>
        <a:lstStyle/>
        <a:p>
          <a:endParaRPr lang="en-150"/>
        </a:p>
      </dgm:t>
    </dgm:pt>
    <dgm:pt modelId="{21A55872-4B0B-4A5B-8B38-61F47731F64D}">
      <dgm:prSet phldrT="[Text]"/>
      <dgm:spPr/>
      <dgm:t>
        <a:bodyPr/>
        <a:lstStyle/>
        <a:p>
          <a:r>
            <a:rPr lang="en-US"/>
            <a:t>Diagnosed and </a:t>
          </a:r>
          <a:r>
            <a:rPr lang="en-US">
              <a:latin typeface="Neue Haas Grotesk Text Pro"/>
            </a:rPr>
            <a:t>assessed</a:t>
          </a:r>
          <a:r>
            <a:rPr lang="en-US"/>
            <a:t> missing variables to create fuller dataset</a:t>
          </a:r>
          <a:endParaRPr lang="en-150"/>
        </a:p>
      </dgm:t>
    </dgm:pt>
    <dgm:pt modelId="{7C252D6E-199D-42CB-94B7-B83E79BCB0D8}" type="parTrans" cxnId="{7CBDCF8F-404A-421C-8BE8-E2554E6D78FF}">
      <dgm:prSet/>
      <dgm:spPr/>
      <dgm:t>
        <a:bodyPr/>
        <a:lstStyle/>
        <a:p>
          <a:endParaRPr lang="en-150"/>
        </a:p>
      </dgm:t>
    </dgm:pt>
    <dgm:pt modelId="{A2EDCBD6-E3A3-49C4-8B8E-D514C5EADCF5}" type="sibTrans" cxnId="{7CBDCF8F-404A-421C-8BE8-E2554E6D78FF}">
      <dgm:prSet/>
      <dgm:spPr/>
      <dgm:t>
        <a:bodyPr/>
        <a:lstStyle/>
        <a:p>
          <a:endParaRPr lang="en-150"/>
        </a:p>
      </dgm:t>
    </dgm:pt>
    <dgm:pt modelId="{84D82D40-E74B-4E15-B361-DF5A3A8ED38E}">
      <dgm:prSet phldrT="[Text]"/>
      <dgm:spPr/>
      <dgm:t>
        <a:bodyPr/>
        <a:lstStyle/>
        <a:p>
          <a:r>
            <a:rPr lang="en-US"/>
            <a:t>Transformed Features</a:t>
          </a:r>
          <a:endParaRPr lang="en-150"/>
        </a:p>
      </dgm:t>
    </dgm:pt>
    <dgm:pt modelId="{8D73A1CF-0385-467E-BF26-C1FB7F3FE02C}" type="parTrans" cxnId="{C5222CF1-0915-4340-9073-733126A9ABD6}">
      <dgm:prSet/>
      <dgm:spPr/>
      <dgm:t>
        <a:bodyPr/>
        <a:lstStyle/>
        <a:p>
          <a:endParaRPr lang="en-150"/>
        </a:p>
      </dgm:t>
    </dgm:pt>
    <dgm:pt modelId="{DC149C6E-2DBC-464E-9966-CB071AF81FA2}" type="sibTrans" cxnId="{C5222CF1-0915-4340-9073-733126A9ABD6}">
      <dgm:prSet/>
      <dgm:spPr/>
      <dgm:t>
        <a:bodyPr/>
        <a:lstStyle/>
        <a:p>
          <a:endParaRPr lang="en-150"/>
        </a:p>
      </dgm:t>
    </dgm:pt>
    <dgm:pt modelId="{9775A428-ADEA-4ECE-AD4E-C2B78CAF5EA5}">
      <dgm:prSet phldrT="[Text]"/>
      <dgm:spPr/>
      <dgm:t>
        <a:bodyPr/>
        <a:lstStyle/>
        <a:p>
          <a:r>
            <a:rPr lang="en-US"/>
            <a:t>Transformed Categorical features as indicator variables</a:t>
          </a:r>
          <a:endParaRPr lang="en-150"/>
        </a:p>
      </dgm:t>
    </dgm:pt>
    <dgm:pt modelId="{84A474D8-B68B-4AF7-9064-D3518C8118EB}" type="parTrans" cxnId="{1AAAF1C5-4391-4614-B0F8-51B5BF20C2D9}">
      <dgm:prSet/>
      <dgm:spPr/>
      <dgm:t>
        <a:bodyPr/>
        <a:lstStyle/>
        <a:p>
          <a:endParaRPr lang="en-150"/>
        </a:p>
      </dgm:t>
    </dgm:pt>
    <dgm:pt modelId="{B52E8925-B130-4CF8-9364-25580EB1FC2E}" type="sibTrans" cxnId="{1AAAF1C5-4391-4614-B0F8-51B5BF20C2D9}">
      <dgm:prSet/>
      <dgm:spPr/>
      <dgm:t>
        <a:bodyPr/>
        <a:lstStyle/>
        <a:p>
          <a:endParaRPr lang="en-150"/>
        </a:p>
      </dgm:t>
    </dgm:pt>
    <dgm:pt modelId="{1AEC750E-3B4A-4426-9B82-5BB1251C6B51}">
      <dgm:prSet phldrT="[Text]"/>
      <dgm:spPr/>
      <dgm:t>
        <a:bodyPr/>
        <a:lstStyle/>
        <a:p>
          <a:r>
            <a:rPr lang="en-US"/>
            <a:t>Recoded Features</a:t>
          </a:r>
          <a:endParaRPr lang="en-150"/>
        </a:p>
      </dgm:t>
    </dgm:pt>
    <dgm:pt modelId="{EFDEACF2-1416-4478-A2FA-BC813C0CCAFA}" type="parTrans" cxnId="{429BA7F3-CB8B-4251-9E13-4A725B821FCC}">
      <dgm:prSet/>
      <dgm:spPr/>
      <dgm:t>
        <a:bodyPr/>
        <a:lstStyle/>
        <a:p>
          <a:endParaRPr lang="en-150"/>
        </a:p>
      </dgm:t>
    </dgm:pt>
    <dgm:pt modelId="{DB5997AA-BF42-4D90-B017-49033737C6C0}" type="sibTrans" cxnId="{429BA7F3-CB8B-4251-9E13-4A725B821FCC}">
      <dgm:prSet/>
      <dgm:spPr/>
      <dgm:t>
        <a:bodyPr/>
        <a:lstStyle/>
        <a:p>
          <a:endParaRPr lang="en-150"/>
        </a:p>
      </dgm:t>
    </dgm:pt>
    <dgm:pt modelId="{0F655E2F-D1F9-4244-841B-50DBF9273AD3}">
      <dgm:prSet phldrT="[Text]"/>
      <dgm:spPr/>
      <dgm:t>
        <a:bodyPr/>
        <a:lstStyle/>
        <a:p>
          <a:r>
            <a:rPr lang="en-US"/>
            <a:t>Numerical features recoded to mean</a:t>
          </a:r>
          <a:endParaRPr lang="en-150"/>
        </a:p>
      </dgm:t>
    </dgm:pt>
    <dgm:pt modelId="{DF14B018-2FE2-4041-9C2C-F62129439696}" type="parTrans" cxnId="{2FF78C8A-5F28-41B4-B2E1-BC17EF4DA98B}">
      <dgm:prSet/>
      <dgm:spPr/>
      <dgm:t>
        <a:bodyPr/>
        <a:lstStyle/>
        <a:p>
          <a:endParaRPr lang="en-150"/>
        </a:p>
      </dgm:t>
    </dgm:pt>
    <dgm:pt modelId="{1FB0B86A-69BA-4658-8F06-22AFF06A4E77}" type="sibTrans" cxnId="{2FF78C8A-5F28-41B4-B2E1-BC17EF4DA98B}">
      <dgm:prSet/>
      <dgm:spPr/>
      <dgm:t>
        <a:bodyPr/>
        <a:lstStyle/>
        <a:p>
          <a:endParaRPr lang="en-150"/>
        </a:p>
      </dgm:t>
    </dgm:pt>
    <dgm:pt modelId="{DA1A4A36-C02C-4363-B2B5-E461AF662D64}">
      <dgm:prSet phldrT="[Text]"/>
      <dgm:spPr/>
      <dgm:t>
        <a:bodyPr/>
        <a:lstStyle/>
        <a:p>
          <a:r>
            <a:rPr lang="en-US"/>
            <a:t>Categorical features into mode</a:t>
          </a:r>
          <a:endParaRPr lang="en-150"/>
        </a:p>
      </dgm:t>
    </dgm:pt>
    <dgm:pt modelId="{F7040622-F5B8-4F37-BCF9-4FAF81EC55F4}" type="parTrans" cxnId="{9E0B70DD-5FB1-48AA-9165-636B45568E72}">
      <dgm:prSet/>
      <dgm:spPr/>
      <dgm:t>
        <a:bodyPr/>
        <a:lstStyle/>
        <a:p>
          <a:endParaRPr lang="en-150"/>
        </a:p>
      </dgm:t>
    </dgm:pt>
    <dgm:pt modelId="{D9FF925F-4FD1-4865-B5E1-36B02BFD3635}" type="sibTrans" cxnId="{9E0B70DD-5FB1-48AA-9165-636B45568E72}">
      <dgm:prSet/>
      <dgm:spPr/>
      <dgm:t>
        <a:bodyPr/>
        <a:lstStyle/>
        <a:p>
          <a:endParaRPr lang="en-150"/>
        </a:p>
      </dgm:t>
    </dgm:pt>
    <dgm:pt modelId="{90147AE5-AFCD-499C-B672-3E87131459AD}">
      <dgm:prSet phldrT="[Text]"/>
      <dgm:spPr/>
      <dgm:t>
        <a:bodyPr/>
        <a:lstStyle/>
        <a:p>
          <a:r>
            <a:rPr lang="en-US"/>
            <a:t>Deleting all observations with missing</a:t>
          </a:r>
          <a:endParaRPr lang="en-150"/>
        </a:p>
      </dgm:t>
    </dgm:pt>
    <dgm:pt modelId="{AEDA88BD-BA91-444F-AAC5-1B5E91C100E1}" type="parTrans" cxnId="{CBCF45A1-0BC4-4DE9-BD41-FD8F27E3FFB1}">
      <dgm:prSet/>
      <dgm:spPr/>
      <dgm:t>
        <a:bodyPr/>
        <a:lstStyle/>
        <a:p>
          <a:endParaRPr lang="en-150"/>
        </a:p>
      </dgm:t>
    </dgm:pt>
    <dgm:pt modelId="{1E2F19C6-CCDC-42C8-8C8B-EC70994BE153}" type="sibTrans" cxnId="{CBCF45A1-0BC4-4DE9-BD41-FD8F27E3FFB1}">
      <dgm:prSet/>
      <dgm:spPr/>
      <dgm:t>
        <a:bodyPr/>
        <a:lstStyle/>
        <a:p>
          <a:endParaRPr lang="en-150"/>
        </a:p>
      </dgm:t>
    </dgm:pt>
    <dgm:pt modelId="{BB181FFA-6B88-4A00-BC48-CBC5639E682B}" type="pres">
      <dgm:prSet presAssocID="{1181EB9F-8D40-4709-B266-71DCE0725E2B}" presName="linear" presStyleCnt="0">
        <dgm:presLayoutVars>
          <dgm:dir/>
          <dgm:resizeHandles val="exact"/>
        </dgm:presLayoutVars>
      </dgm:prSet>
      <dgm:spPr/>
    </dgm:pt>
    <dgm:pt modelId="{F7E86F2B-710C-407A-B317-D99B9DB2E864}" type="pres">
      <dgm:prSet presAssocID="{409AE578-12E8-4A55-A935-B822F9EBF7F8}" presName="comp" presStyleCnt="0"/>
      <dgm:spPr/>
    </dgm:pt>
    <dgm:pt modelId="{C10C7244-E96D-4F41-BE8B-37567F99F592}" type="pres">
      <dgm:prSet presAssocID="{409AE578-12E8-4A55-A935-B822F9EBF7F8}" presName="box" presStyleLbl="node1" presStyleIdx="0" presStyleCnt="4"/>
      <dgm:spPr/>
    </dgm:pt>
    <dgm:pt modelId="{5D289B9D-2993-48BE-9E37-E001A66BB8FB}" type="pres">
      <dgm:prSet presAssocID="{409AE578-12E8-4A55-A935-B822F9EBF7F8}"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ddress Book with solid fill"/>
        </a:ext>
      </dgm:extLst>
    </dgm:pt>
    <dgm:pt modelId="{63E73733-A36D-4E66-A8BC-E728EA550406}" type="pres">
      <dgm:prSet presAssocID="{409AE578-12E8-4A55-A935-B822F9EBF7F8}" presName="text" presStyleLbl="node1" presStyleIdx="0" presStyleCnt="4">
        <dgm:presLayoutVars>
          <dgm:bulletEnabled val="1"/>
        </dgm:presLayoutVars>
      </dgm:prSet>
      <dgm:spPr/>
    </dgm:pt>
    <dgm:pt modelId="{CE32C397-68FB-47E0-9F49-5D63B9A98686}" type="pres">
      <dgm:prSet presAssocID="{5FA647B3-BB54-4DCF-B123-B80499616FD2}" presName="spacer" presStyleCnt="0"/>
      <dgm:spPr/>
    </dgm:pt>
    <dgm:pt modelId="{4AFC0AEA-07BB-463D-9D4F-B12DAB55FF88}" type="pres">
      <dgm:prSet presAssocID="{875944F8-265D-47C8-88B0-926A9C6D9670}" presName="comp" presStyleCnt="0"/>
      <dgm:spPr/>
    </dgm:pt>
    <dgm:pt modelId="{D432D280-23D0-484A-9F7C-9914633345CE}" type="pres">
      <dgm:prSet presAssocID="{875944F8-265D-47C8-88B0-926A9C6D9670}" presName="box" presStyleLbl="node1" presStyleIdx="1" presStyleCnt="4"/>
      <dgm:spPr/>
    </dgm:pt>
    <dgm:pt modelId="{91065E95-0749-4B07-8DB1-B403FB1C880F}" type="pres">
      <dgm:prSet presAssocID="{875944F8-265D-47C8-88B0-926A9C6D9670}" presName="img"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Question Mark with solid fill"/>
        </a:ext>
      </dgm:extLst>
    </dgm:pt>
    <dgm:pt modelId="{C7B48427-0FB2-4177-9E39-622C9C8193C8}" type="pres">
      <dgm:prSet presAssocID="{875944F8-265D-47C8-88B0-926A9C6D9670}" presName="text" presStyleLbl="node1" presStyleIdx="1" presStyleCnt="4">
        <dgm:presLayoutVars>
          <dgm:bulletEnabled val="1"/>
        </dgm:presLayoutVars>
      </dgm:prSet>
      <dgm:spPr/>
    </dgm:pt>
    <dgm:pt modelId="{D6E1485C-5A15-474E-94F4-AB058C27689C}" type="pres">
      <dgm:prSet presAssocID="{FFE007A6-59F7-4BB3-815D-376AEE1C56B8}" presName="spacer" presStyleCnt="0"/>
      <dgm:spPr/>
    </dgm:pt>
    <dgm:pt modelId="{B7355110-38C9-4449-9831-33A0024F73D7}" type="pres">
      <dgm:prSet presAssocID="{84D82D40-E74B-4E15-B361-DF5A3A8ED38E}" presName="comp" presStyleCnt="0"/>
      <dgm:spPr/>
    </dgm:pt>
    <dgm:pt modelId="{7BBDCC48-19E3-40C1-80B1-BA51C8A03FC8}" type="pres">
      <dgm:prSet presAssocID="{84D82D40-E74B-4E15-B361-DF5A3A8ED38E}" presName="box" presStyleLbl="node1" presStyleIdx="2" presStyleCnt="4"/>
      <dgm:spPr/>
    </dgm:pt>
    <dgm:pt modelId="{CB0EAFC8-B0AF-41D5-B347-6BBAD93BA792}" type="pres">
      <dgm:prSet presAssocID="{84D82D40-E74B-4E15-B361-DF5A3A8ED38E}" presName="img"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oud Computing with solid fill"/>
        </a:ext>
      </dgm:extLst>
    </dgm:pt>
    <dgm:pt modelId="{42F180E9-1699-4F3E-A96B-A38B88135598}" type="pres">
      <dgm:prSet presAssocID="{84D82D40-E74B-4E15-B361-DF5A3A8ED38E}" presName="text" presStyleLbl="node1" presStyleIdx="2" presStyleCnt="4">
        <dgm:presLayoutVars>
          <dgm:bulletEnabled val="1"/>
        </dgm:presLayoutVars>
      </dgm:prSet>
      <dgm:spPr/>
    </dgm:pt>
    <dgm:pt modelId="{2F50E113-ADDA-4654-9A94-04671C499AB7}" type="pres">
      <dgm:prSet presAssocID="{DC149C6E-2DBC-464E-9966-CB071AF81FA2}" presName="spacer" presStyleCnt="0"/>
      <dgm:spPr/>
    </dgm:pt>
    <dgm:pt modelId="{A8041E9D-9E4A-41C6-B804-6C5EE20DF43F}" type="pres">
      <dgm:prSet presAssocID="{1AEC750E-3B4A-4426-9B82-5BB1251C6B51}" presName="comp" presStyleCnt="0"/>
      <dgm:spPr/>
    </dgm:pt>
    <dgm:pt modelId="{77EFCAC9-3A87-483C-B96D-917EB1B3C164}" type="pres">
      <dgm:prSet presAssocID="{1AEC750E-3B4A-4426-9B82-5BB1251C6B51}" presName="box" presStyleLbl="node1" presStyleIdx="3" presStyleCnt="4"/>
      <dgm:spPr/>
    </dgm:pt>
    <dgm:pt modelId="{2C9C8ED0-8D70-45EF-84A7-5F55791C37FD}" type="pres">
      <dgm:prSet presAssocID="{1AEC750E-3B4A-4426-9B82-5BB1251C6B51}" presName="img"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md Terminal with solid fill"/>
        </a:ext>
      </dgm:extLst>
    </dgm:pt>
    <dgm:pt modelId="{17DFA4F3-66DF-4958-AA29-D0AA7A79494B}" type="pres">
      <dgm:prSet presAssocID="{1AEC750E-3B4A-4426-9B82-5BB1251C6B51}" presName="text" presStyleLbl="node1" presStyleIdx="3" presStyleCnt="4">
        <dgm:presLayoutVars>
          <dgm:bulletEnabled val="1"/>
        </dgm:presLayoutVars>
      </dgm:prSet>
      <dgm:spPr/>
    </dgm:pt>
  </dgm:ptLst>
  <dgm:cxnLst>
    <dgm:cxn modelId="{0F83D002-6A78-4924-BBF4-519308F88409}" type="presOf" srcId="{409AE578-12E8-4A55-A935-B822F9EBF7F8}" destId="{63E73733-A36D-4E66-A8BC-E728EA550406}" srcOrd="1" destOrd="0" presId="urn:microsoft.com/office/officeart/2005/8/layout/vList4"/>
    <dgm:cxn modelId="{549CFB0A-5D07-45F2-BC47-555C0249DB40}" type="presOf" srcId="{9775A428-ADEA-4ECE-AD4E-C2B78CAF5EA5}" destId="{7BBDCC48-19E3-40C1-80B1-BA51C8A03FC8}" srcOrd="0" destOrd="1" presId="urn:microsoft.com/office/officeart/2005/8/layout/vList4"/>
    <dgm:cxn modelId="{5BC93F0D-EBED-4572-8D0E-B535ACADC239}" type="presOf" srcId="{21A55872-4B0B-4A5B-8B38-61F47731F64D}" destId="{D432D280-23D0-484A-9F7C-9914633345CE}" srcOrd="0" destOrd="1" presId="urn:microsoft.com/office/officeart/2005/8/layout/vList4"/>
    <dgm:cxn modelId="{9661E610-C526-432C-ABE8-6A4D18153E2A}" type="presOf" srcId="{0F655E2F-D1F9-4244-841B-50DBF9273AD3}" destId="{17DFA4F3-66DF-4958-AA29-D0AA7A79494B}" srcOrd="1" destOrd="1" presId="urn:microsoft.com/office/officeart/2005/8/layout/vList4"/>
    <dgm:cxn modelId="{69361A16-D85C-4995-9358-C0FA37138590}" type="presOf" srcId="{1AEC750E-3B4A-4426-9B82-5BB1251C6B51}" destId="{77EFCAC9-3A87-483C-B96D-917EB1B3C164}" srcOrd="0" destOrd="0" presId="urn:microsoft.com/office/officeart/2005/8/layout/vList4"/>
    <dgm:cxn modelId="{FB104E21-3A25-4785-A147-DE85C6722178}" type="presOf" srcId="{1181EB9F-8D40-4709-B266-71DCE0725E2B}" destId="{BB181FFA-6B88-4A00-BC48-CBC5639E682B}" srcOrd="0" destOrd="0" presId="urn:microsoft.com/office/officeart/2005/8/layout/vList4"/>
    <dgm:cxn modelId="{ECDA0B23-91BF-4115-A90D-240CE93F1C5A}" type="presOf" srcId="{875944F8-265D-47C8-88B0-926A9C6D9670}" destId="{D432D280-23D0-484A-9F7C-9914633345CE}" srcOrd="0" destOrd="0" presId="urn:microsoft.com/office/officeart/2005/8/layout/vList4"/>
    <dgm:cxn modelId="{FC318B26-F97C-412C-B7E5-971F65DDB448}" type="presOf" srcId="{21A55872-4B0B-4A5B-8B38-61F47731F64D}" destId="{C7B48427-0FB2-4177-9E39-622C9C8193C8}" srcOrd="1" destOrd="1" presId="urn:microsoft.com/office/officeart/2005/8/layout/vList4"/>
    <dgm:cxn modelId="{FEBE2C39-6C5A-4F10-8690-6C7D53551967}" type="presOf" srcId="{90147AE5-AFCD-499C-B672-3E87131459AD}" destId="{D432D280-23D0-484A-9F7C-9914633345CE}" srcOrd="0" destOrd="2" presId="urn:microsoft.com/office/officeart/2005/8/layout/vList4"/>
    <dgm:cxn modelId="{096C395D-6D8A-4F25-80BF-2C23381E4D08}" type="presOf" srcId="{DA1A4A36-C02C-4363-B2B5-E461AF662D64}" destId="{17DFA4F3-66DF-4958-AA29-D0AA7A79494B}" srcOrd="1" destOrd="2" presId="urn:microsoft.com/office/officeart/2005/8/layout/vList4"/>
    <dgm:cxn modelId="{B7E4D15D-6927-44DF-87DC-4571371E4C54}" srcId="{1181EB9F-8D40-4709-B266-71DCE0725E2B}" destId="{875944F8-265D-47C8-88B0-926A9C6D9670}" srcOrd="1" destOrd="0" parTransId="{D850E500-E6A5-435B-A71F-EAC99748EDBA}" sibTransId="{FFE007A6-59F7-4BB3-815D-376AEE1C56B8}"/>
    <dgm:cxn modelId="{0F46D362-DD81-415C-8E29-F7B56421E4A0}" type="presOf" srcId="{1AEC750E-3B4A-4426-9B82-5BB1251C6B51}" destId="{17DFA4F3-66DF-4958-AA29-D0AA7A79494B}" srcOrd="1" destOrd="0" presId="urn:microsoft.com/office/officeart/2005/8/layout/vList4"/>
    <dgm:cxn modelId="{691F3666-C5BE-4E61-8691-FF1CEF14BF56}" type="presOf" srcId="{00008AEA-0E2A-472A-98CB-2F8E8539E8F2}" destId="{C10C7244-E96D-4F41-BE8B-37567F99F592}" srcOrd="0" destOrd="1" presId="urn:microsoft.com/office/officeart/2005/8/layout/vList4"/>
    <dgm:cxn modelId="{3BA9FC69-8CFE-4744-B8BF-2D156764E180}" srcId="{1181EB9F-8D40-4709-B266-71DCE0725E2B}" destId="{409AE578-12E8-4A55-A935-B822F9EBF7F8}" srcOrd="0" destOrd="0" parTransId="{3EF0BA4F-4631-45DE-8666-F30BDFAF5B6D}" sibTransId="{5FA647B3-BB54-4DCF-B123-B80499616FD2}"/>
    <dgm:cxn modelId="{9473CA6D-716A-4AFB-828D-D3E6E4647A4A}" type="presOf" srcId="{9775A428-ADEA-4ECE-AD4E-C2B78CAF5EA5}" destId="{42F180E9-1699-4F3E-A96B-A38B88135598}" srcOrd="1" destOrd="1" presId="urn:microsoft.com/office/officeart/2005/8/layout/vList4"/>
    <dgm:cxn modelId="{50F80A4E-3A1A-48F2-BF95-1CB83DFDEF4C}" type="presOf" srcId="{875944F8-265D-47C8-88B0-926A9C6D9670}" destId="{C7B48427-0FB2-4177-9E39-622C9C8193C8}" srcOrd="1" destOrd="0" presId="urn:microsoft.com/office/officeart/2005/8/layout/vList4"/>
    <dgm:cxn modelId="{8871547A-3E95-4882-BB86-9C5E4CCC6BE1}" type="presOf" srcId="{84D82D40-E74B-4E15-B361-DF5A3A8ED38E}" destId="{7BBDCC48-19E3-40C1-80B1-BA51C8A03FC8}" srcOrd="0" destOrd="0" presId="urn:microsoft.com/office/officeart/2005/8/layout/vList4"/>
    <dgm:cxn modelId="{3BB37086-3BEE-4790-AC6F-ED66636A34D1}" type="presOf" srcId="{00008AEA-0E2A-472A-98CB-2F8E8539E8F2}" destId="{63E73733-A36D-4E66-A8BC-E728EA550406}" srcOrd="1" destOrd="1" presId="urn:microsoft.com/office/officeart/2005/8/layout/vList4"/>
    <dgm:cxn modelId="{5EE0F289-D1F8-4AD7-AE91-95053C716DB3}" type="presOf" srcId="{84D82D40-E74B-4E15-B361-DF5A3A8ED38E}" destId="{42F180E9-1699-4F3E-A96B-A38B88135598}" srcOrd="1" destOrd="0" presId="urn:microsoft.com/office/officeart/2005/8/layout/vList4"/>
    <dgm:cxn modelId="{2FF78C8A-5F28-41B4-B2E1-BC17EF4DA98B}" srcId="{1AEC750E-3B4A-4426-9B82-5BB1251C6B51}" destId="{0F655E2F-D1F9-4244-841B-50DBF9273AD3}" srcOrd="0" destOrd="0" parTransId="{DF14B018-2FE2-4041-9C2C-F62129439696}" sibTransId="{1FB0B86A-69BA-4658-8F06-22AFF06A4E77}"/>
    <dgm:cxn modelId="{7CBDCF8F-404A-421C-8BE8-E2554E6D78FF}" srcId="{875944F8-265D-47C8-88B0-926A9C6D9670}" destId="{21A55872-4B0B-4A5B-8B38-61F47731F64D}" srcOrd="0" destOrd="0" parTransId="{7C252D6E-199D-42CB-94B7-B83E79BCB0D8}" sibTransId="{A2EDCBD6-E3A3-49C4-8B8E-D514C5EADCF5}"/>
    <dgm:cxn modelId="{CBCF45A1-0BC4-4DE9-BD41-FD8F27E3FFB1}" srcId="{875944F8-265D-47C8-88B0-926A9C6D9670}" destId="{90147AE5-AFCD-499C-B672-3E87131459AD}" srcOrd="1" destOrd="0" parTransId="{AEDA88BD-BA91-444F-AAC5-1B5E91C100E1}" sibTransId="{1E2F19C6-CCDC-42C8-8C8B-EC70994BE153}"/>
    <dgm:cxn modelId="{5CBE84AC-B86C-4A0C-A246-9686DDAB2C45}" type="presOf" srcId="{90147AE5-AFCD-499C-B672-3E87131459AD}" destId="{C7B48427-0FB2-4177-9E39-622C9C8193C8}" srcOrd="1" destOrd="2" presId="urn:microsoft.com/office/officeart/2005/8/layout/vList4"/>
    <dgm:cxn modelId="{62013FAF-D4C1-484D-AC91-FA1B4BA6E568}" srcId="{409AE578-12E8-4A55-A935-B822F9EBF7F8}" destId="{00008AEA-0E2A-472A-98CB-2F8E8539E8F2}" srcOrd="0" destOrd="0" parTransId="{95023CDF-EB80-4CD7-8F5D-5377FB09D1BF}" sibTransId="{C5089E07-38A7-4E02-AEA4-0096F12495B4}"/>
    <dgm:cxn modelId="{1AAAF1C5-4391-4614-B0F8-51B5BF20C2D9}" srcId="{84D82D40-E74B-4E15-B361-DF5A3A8ED38E}" destId="{9775A428-ADEA-4ECE-AD4E-C2B78CAF5EA5}" srcOrd="0" destOrd="0" parTransId="{84A474D8-B68B-4AF7-9064-D3518C8118EB}" sibTransId="{B52E8925-B130-4CF8-9364-25580EB1FC2E}"/>
    <dgm:cxn modelId="{50C038DB-EF4B-4DC3-A85C-7B6B757D05DB}" type="presOf" srcId="{DA1A4A36-C02C-4363-B2B5-E461AF662D64}" destId="{77EFCAC9-3A87-483C-B96D-917EB1B3C164}" srcOrd="0" destOrd="2" presId="urn:microsoft.com/office/officeart/2005/8/layout/vList4"/>
    <dgm:cxn modelId="{9E0B70DD-5FB1-48AA-9165-636B45568E72}" srcId="{1AEC750E-3B4A-4426-9B82-5BB1251C6B51}" destId="{DA1A4A36-C02C-4363-B2B5-E461AF662D64}" srcOrd="1" destOrd="0" parTransId="{F7040622-F5B8-4F37-BCF9-4FAF81EC55F4}" sibTransId="{D9FF925F-4FD1-4865-B5E1-36B02BFD3635}"/>
    <dgm:cxn modelId="{E79162EF-2284-4E27-9AFE-E73CD86BA5AF}" type="presOf" srcId="{0F655E2F-D1F9-4244-841B-50DBF9273AD3}" destId="{77EFCAC9-3A87-483C-B96D-917EB1B3C164}" srcOrd="0" destOrd="1" presId="urn:microsoft.com/office/officeart/2005/8/layout/vList4"/>
    <dgm:cxn modelId="{C5222CF1-0915-4340-9073-733126A9ABD6}" srcId="{1181EB9F-8D40-4709-B266-71DCE0725E2B}" destId="{84D82D40-E74B-4E15-B361-DF5A3A8ED38E}" srcOrd="2" destOrd="0" parTransId="{8D73A1CF-0385-467E-BF26-C1FB7F3FE02C}" sibTransId="{DC149C6E-2DBC-464E-9966-CB071AF81FA2}"/>
    <dgm:cxn modelId="{429BA7F3-CB8B-4251-9E13-4A725B821FCC}" srcId="{1181EB9F-8D40-4709-B266-71DCE0725E2B}" destId="{1AEC750E-3B4A-4426-9B82-5BB1251C6B51}" srcOrd="3" destOrd="0" parTransId="{EFDEACF2-1416-4478-A2FA-BC813C0CCAFA}" sibTransId="{DB5997AA-BF42-4D90-B017-49033737C6C0}"/>
    <dgm:cxn modelId="{0F6AC6FE-E5D0-4A78-87AD-23D78F195D94}" type="presOf" srcId="{409AE578-12E8-4A55-A935-B822F9EBF7F8}" destId="{C10C7244-E96D-4F41-BE8B-37567F99F592}" srcOrd="0" destOrd="0" presId="urn:microsoft.com/office/officeart/2005/8/layout/vList4"/>
    <dgm:cxn modelId="{5727B89E-7D41-42D4-89D5-A4A7D132875C}" type="presParOf" srcId="{BB181FFA-6B88-4A00-BC48-CBC5639E682B}" destId="{F7E86F2B-710C-407A-B317-D99B9DB2E864}" srcOrd="0" destOrd="0" presId="urn:microsoft.com/office/officeart/2005/8/layout/vList4"/>
    <dgm:cxn modelId="{6E191EE7-28D7-4818-AC35-B3C89188D7F5}" type="presParOf" srcId="{F7E86F2B-710C-407A-B317-D99B9DB2E864}" destId="{C10C7244-E96D-4F41-BE8B-37567F99F592}" srcOrd="0" destOrd="0" presId="urn:microsoft.com/office/officeart/2005/8/layout/vList4"/>
    <dgm:cxn modelId="{09BDF554-15BB-47D1-894C-8B537CB21B8E}" type="presParOf" srcId="{F7E86F2B-710C-407A-B317-D99B9DB2E864}" destId="{5D289B9D-2993-48BE-9E37-E001A66BB8FB}" srcOrd="1" destOrd="0" presId="urn:microsoft.com/office/officeart/2005/8/layout/vList4"/>
    <dgm:cxn modelId="{1F0D5DC7-7149-4FB7-9ADD-3F2A498BD1B9}" type="presParOf" srcId="{F7E86F2B-710C-407A-B317-D99B9DB2E864}" destId="{63E73733-A36D-4E66-A8BC-E728EA550406}" srcOrd="2" destOrd="0" presId="urn:microsoft.com/office/officeart/2005/8/layout/vList4"/>
    <dgm:cxn modelId="{CCF38D48-10F0-4E31-82DD-AEB8F44832AF}" type="presParOf" srcId="{BB181FFA-6B88-4A00-BC48-CBC5639E682B}" destId="{CE32C397-68FB-47E0-9F49-5D63B9A98686}" srcOrd="1" destOrd="0" presId="urn:microsoft.com/office/officeart/2005/8/layout/vList4"/>
    <dgm:cxn modelId="{54094744-F4E0-41AD-BE73-8D26CCBB7321}" type="presParOf" srcId="{BB181FFA-6B88-4A00-BC48-CBC5639E682B}" destId="{4AFC0AEA-07BB-463D-9D4F-B12DAB55FF88}" srcOrd="2" destOrd="0" presId="urn:microsoft.com/office/officeart/2005/8/layout/vList4"/>
    <dgm:cxn modelId="{DDF29270-9A39-4946-AE22-C786B066E548}" type="presParOf" srcId="{4AFC0AEA-07BB-463D-9D4F-B12DAB55FF88}" destId="{D432D280-23D0-484A-9F7C-9914633345CE}" srcOrd="0" destOrd="0" presId="urn:microsoft.com/office/officeart/2005/8/layout/vList4"/>
    <dgm:cxn modelId="{E6F6FBD4-4322-4747-ADE6-43DD25F63B1A}" type="presParOf" srcId="{4AFC0AEA-07BB-463D-9D4F-B12DAB55FF88}" destId="{91065E95-0749-4B07-8DB1-B403FB1C880F}" srcOrd="1" destOrd="0" presId="urn:microsoft.com/office/officeart/2005/8/layout/vList4"/>
    <dgm:cxn modelId="{86D4F10E-7E2D-4CDE-B58F-863CB78703E6}" type="presParOf" srcId="{4AFC0AEA-07BB-463D-9D4F-B12DAB55FF88}" destId="{C7B48427-0FB2-4177-9E39-622C9C8193C8}" srcOrd="2" destOrd="0" presId="urn:microsoft.com/office/officeart/2005/8/layout/vList4"/>
    <dgm:cxn modelId="{A3DC9066-EB31-41E7-B79F-F482975099FB}" type="presParOf" srcId="{BB181FFA-6B88-4A00-BC48-CBC5639E682B}" destId="{D6E1485C-5A15-474E-94F4-AB058C27689C}" srcOrd="3" destOrd="0" presId="urn:microsoft.com/office/officeart/2005/8/layout/vList4"/>
    <dgm:cxn modelId="{839F8D3E-A0B2-4C6F-BAA1-8F5BECD29022}" type="presParOf" srcId="{BB181FFA-6B88-4A00-BC48-CBC5639E682B}" destId="{B7355110-38C9-4449-9831-33A0024F73D7}" srcOrd="4" destOrd="0" presId="urn:microsoft.com/office/officeart/2005/8/layout/vList4"/>
    <dgm:cxn modelId="{DEE816D0-AA25-410B-B1B4-89C0C7B1A8BE}" type="presParOf" srcId="{B7355110-38C9-4449-9831-33A0024F73D7}" destId="{7BBDCC48-19E3-40C1-80B1-BA51C8A03FC8}" srcOrd="0" destOrd="0" presId="urn:microsoft.com/office/officeart/2005/8/layout/vList4"/>
    <dgm:cxn modelId="{C5D4DE1C-7216-4952-BC51-E6907D2A4B76}" type="presParOf" srcId="{B7355110-38C9-4449-9831-33A0024F73D7}" destId="{CB0EAFC8-B0AF-41D5-B347-6BBAD93BA792}" srcOrd="1" destOrd="0" presId="urn:microsoft.com/office/officeart/2005/8/layout/vList4"/>
    <dgm:cxn modelId="{562EC606-2C91-48DA-9F76-6CD5DB1B7639}" type="presParOf" srcId="{B7355110-38C9-4449-9831-33A0024F73D7}" destId="{42F180E9-1699-4F3E-A96B-A38B88135598}" srcOrd="2" destOrd="0" presId="urn:microsoft.com/office/officeart/2005/8/layout/vList4"/>
    <dgm:cxn modelId="{FC12C530-4890-4993-B2A3-4EBE2427A99F}" type="presParOf" srcId="{BB181FFA-6B88-4A00-BC48-CBC5639E682B}" destId="{2F50E113-ADDA-4654-9A94-04671C499AB7}" srcOrd="5" destOrd="0" presId="urn:microsoft.com/office/officeart/2005/8/layout/vList4"/>
    <dgm:cxn modelId="{8BF176F3-F6E7-4FC0-8F2A-6196B05C8A16}" type="presParOf" srcId="{BB181FFA-6B88-4A00-BC48-CBC5639E682B}" destId="{A8041E9D-9E4A-41C6-B804-6C5EE20DF43F}" srcOrd="6" destOrd="0" presId="urn:microsoft.com/office/officeart/2005/8/layout/vList4"/>
    <dgm:cxn modelId="{A72CBB21-0041-488F-BEBF-DB45CA7B1BE4}" type="presParOf" srcId="{A8041E9D-9E4A-41C6-B804-6C5EE20DF43F}" destId="{77EFCAC9-3A87-483C-B96D-917EB1B3C164}" srcOrd="0" destOrd="0" presId="urn:microsoft.com/office/officeart/2005/8/layout/vList4"/>
    <dgm:cxn modelId="{432C72BC-EA98-441C-9693-4E9938750C9A}" type="presParOf" srcId="{A8041E9D-9E4A-41C6-B804-6C5EE20DF43F}" destId="{2C9C8ED0-8D70-45EF-84A7-5F55791C37FD}" srcOrd="1" destOrd="0" presId="urn:microsoft.com/office/officeart/2005/8/layout/vList4"/>
    <dgm:cxn modelId="{DD02735C-11A8-494C-8F98-3AAEFDD9C1DD}" type="presParOf" srcId="{A8041E9D-9E4A-41C6-B804-6C5EE20DF43F}" destId="{17DFA4F3-66DF-4958-AA29-D0AA7A79494B}"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4560D9-1A8D-47A5-B23E-E7F3381208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F259798-17AC-4929-98FE-9E2D528FF65D}">
      <dgm:prSet phldrT="[Text]" phldr="0"/>
      <dgm:spPr/>
      <dgm:t>
        <a:bodyPr/>
        <a:lstStyle/>
        <a:p>
          <a:pPr rtl="0"/>
          <a:r>
            <a:rPr lang="en-US">
              <a:latin typeface="Neue Haas Grotesk Text Pro"/>
            </a:rPr>
            <a:t>Patient has Atrial Fibrillation</a:t>
          </a:r>
          <a:endParaRPr lang="en-US"/>
        </a:p>
      </dgm:t>
    </dgm:pt>
    <dgm:pt modelId="{3D42E0E0-9371-4BA1-B8DF-5A2114D31081}" type="parTrans" cxnId="{4CCBDCA6-A6E8-44D4-B15B-B2382A06D216}">
      <dgm:prSet/>
      <dgm:spPr/>
      <dgm:t>
        <a:bodyPr/>
        <a:lstStyle/>
        <a:p>
          <a:endParaRPr lang="en-US"/>
        </a:p>
      </dgm:t>
    </dgm:pt>
    <dgm:pt modelId="{8D82C65B-D740-43B3-A706-F842235CD8DD}" type="sibTrans" cxnId="{4CCBDCA6-A6E8-44D4-B15B-B2382A06D216}">
      <dgm:prSet/>
      <dgm:spPr/>
      <dgm:t>
        <a:bodyPr/>
        <a:lstStyle/>
        <a:p>
          <a:endParaRPr lang="en-US"/>
        </a:p>
      </dgm:t>
    </dgm:pt>
    <dgm:pt modelId="{05CCE379-B565-4D91-AB3A-47274CAA0293}">
      <dgm:prSet phldrT="[Text]" phldr="0"/>
      <dgm:spPr/>
      <dgm:t>
        <a:bodyPr/>
        <a:lstStyle/>
        <a:p>
          <a:pPr rtl="0"/>
          <a:r>
            <a:rPr lang="en-US">
              <a:latin typeface="Neue Haas Grotesk Text Pro"/>
            </a:rPr>
            <a:t>Increased Anion Gap</a:t>
          </a:r>
          <a:endParaRPr lang="en-US"/>
        </a:p>
      </dgm:t>
    </dgm:pt>
    <dgm:pt modelId="{399CDE6D-16C8-4DE2-B376-3A102C943932}" type="parTrans" cxnId="{36599B57-2A06-4215-B868-5E6A7362FA18}">
      <dgm:prSet/>
      <dgm:spPr/>
      <dgm:t>
        <a:bodyPr/>
        <a:lstStyle/>
        <a:p>
          <a:endParaRPr lang="en-US"/>
        </a:p>
      </dgm:t>
    </dgm:pt>
    <dgm:pt modelId="{972EB5A9-BB0F-4014-96F7-F38F64B01354}" type="sibTrans" cxnId="{36599B57-2A06-4215-B868-5E6A7362FA18}">
      <dgm:prSet/>
      <dgm:spPr/>
      <dgm:t>
        <a:bodyPr/>
        <a:lstStyle/>
        <a:p>
          <a:endParaRPr lang="en-US"/>
        </a:p>
      </dgm:t>
    </dgm:pt>
    <dgm:pt modelId="{C1678D94-780C-4650-A570-54D40275C9F3}">
      <dgm:prSet phldrT="[Text]" phldr="0"/>
      <dgm:spPr/>
      <dgm:t>
        <a:bodyPr/>
        <a:lstStyle/>
        <a:p>
          <a:pPr rtl="0"/>
          <a:r>
            <a:rPr lang="en-US">
              <a:latin typeface="Neue Haas Grotesk Text Pro"/>
            </a:rPr>
            <a:t>High Heart Rate</a:t>
          </a:r>
          <a:endParaRPr lang="en-US"/>
        </a:p>
      </dgm:t>
    </dgm:pt>
    <dgm:pt modelId="{1DCBFA11-938D-4AF7-A024-47FABFC41E3D}" type="parTrans" cxnId="{E57C6371-7E06-4165-B961-D81E41051691}">
      <dgm:prSet/>
      <dgm:spPr/>
      <dgm:t>
        <a:bodyPr/>
        <a:lstStyle/>
        <a:p>
          <a:endParaRPr lang="en-US"/>
        </a:p>
      </dgm:t>
    </dgm:pt>
    <dgm:pt modelId="{97CE5A00-07EB-42BC-8076-BBA595DD4A93}" type="sibTrans" cxnId="{E57C6371-7E06-4165-B961-D81E41051691}">
      <dgm:prSet/>
      <dgm:spPr/>
      <dgm:t>
        <a:bodyPr/>
        <a:lstStyle/>
        <a:p>
          <a:endParaRPr lang="en-US"/>
        </a:p>
      </dgm:t>
    </dgm:pt>
    <dgm:pt modelId="{32A0B32B-8302-45F9-A4D5-E82688149CB7}">
      <dgm:prSet phldrT="[Text]" phldr="0"/>
      <dgm:spPr/>
      <dgm:t>
        <a:bodyPr/>
        <a:lstStyle/>
        <a:p>
          <a:pPr rtl="0"/>
          <a:r>
            <a:rPr lang="en-US">
              <a:latin typeface="Neue Haas Grotesk Text Pro"/>
            </a:rPr>
            <a:t>Increased Respiratory Rate</a:t>
          </a:r>
          <a:endParaRPr lang="en-US"/>
        </a:p>
      </dgm:t>
    </dgm:pt>
    <dgm:pt modelId="{186C5C96-1303-4FF4-9274-4C25FBC09BD2}" type="parTrans" cxnId="{0F193F9E-CCA5-4FD3-A597-31528468FE18}">
      <dgm:prSet/>
      <dgm:spPr/>
      <dgm:t>
        <a:bodyPr/>
        <a:lstStyle/>
        <a:p>
          <a:endParaRPr lang="en-US"/>
        </a:p>
      </dgm:t>
    </dgm:pt>
    <dgm:pt modelId="{6538FDEB-8113-4C09-AA98-F81F3BC90BA4}" type="sibTrans" cxnId="{0F193F9E-CCA5-4FD3-A597-31528468FE18}">
      <dgm:prSet/>
      <dgm:spPr/>
      <dgm:t>
        <a:bodyPr/>
        <a:lstStyle/>
        <a:p>
          <a:endParaRPr lang="en-US"/>
        </a:p>
      </dgm:t>
    </dgm:pt>
    <dgm:pt modelId="{A7495F85-59E5-4876-9095-F6CB6E216389}">
      <dgm:prSet phldrT="[Text]" phldr="0"/>
      <dgm:spPr/>
      <dgm:t>
        <a:bodyPr/>
        <a:lstStyle/>
        <a:p>
          <a:pPr rtl="0"/>
          <a:r>
            <a:rPr lang="en-US">
              <a:latin typeface="Neue Haas Grotesk Text Pro"/>
            </a:rPr>
            <a:t>High BMI</a:t>
          </a:r>
          <a:endParaRPr lang="en-US"/>
        </a:p>
      </dgm:t>
    </dgm:pt>
    <dgm:pt modelId="{601449D8-F076-4049-8858-4D0887614B04}" type="parTrans" cxnId="{68DFC287-6580-46D7-8F7F-3D74A6F278AD}">
      <dgm:prSet/>
      <dgm:spPr/>
      <dgm:t>
        <a:bodyPr/>
        <a:lstStyle/>
        <a:p>
          <a:endParaRPr lang="en-US"/>
        </a:p>
      </dgm:t>
    </dgm:pt>
    <dgm:pt modelId="{DACDCDCE-9F84-47ED-918F-45EE1EF4BBD5}" type="sibTrans" cxnId="{68DFC287-6580-46D7-8F7F-3D74A6F278AD}">
      <dgm:prSet/>
      <dgm:spPr/>
      <dgm:t>
        <a:bodyPr/>
        <a:lstStyle/>
        <a:p>
          <a:endParaRPr lang="en-US"/>
        </a:p>
      </dgm:t>
    </dgm:pt>
    <dgm:pt modelId="{61084ED5-02A5-43C6-AC6E-C61F4B226FBB}">
      <dgm:prSet phldr="0"/>
      <dgm:spPr/>
      <dgm:t>
        <a:bodyPr/>
        <a:lstStyle/>
        <a:p>
          <a:pPr rtl="0"/>
          <a:r>
            <a:rPr lang="en-US">
              <a:latin typeface="Neue Haas Grotesk Text Pro"/>
            </a:rPr>
            <a:t>Ages 70-90</a:t>
          </a:r>
        </a:p>
      </dgm:t>
    </dgm:pt>
    <dgm:pt modelId="{B689A899-8419-497E-AB15-79D3DE24ABC1}" type="parTrans" cxnId="{5F04F9B9-86EA-4E24-B3EE-556D3EE9F211}">
      <dgm:prSet/>
      <dgm:spPr/>
    </dgm:pt>
    <dgm:pt modelId="{4C7566E1-D57E-4CBF-893E-4DDC20D9B6E1}" type="sibTrans" cxnId="{5F04F9B9-86EA-4E24-B3EE-556D3EE9F211}">
      <dgm:prSet/>
      <dgm:spPr/>
    </dgm:pt>
    <dgm:pt modelId="{EAC26520-371F-4F5D-8F59-871CF63FD6B8}">
      <dgm:prSet phldr="0"/>
      <dgm:spPr/>
      <dgm:t>
        <a:bodyPr/>
        <a:lstStyle/>
        <a:p>
          <a:pPr rtl="0"/>
          <a:r>
            <a:rPr lang="en-US">
              <a:latin typeface="Neue Haas Grotesk Text Pro"/>
            </a:rPr>
            <a:t>Hypertensive (High Blood Pressure)</a:t>
          </a:r>
        </a:p>
      </dgm:t>
    </dgm:pt>
    <dgm:pt modelId="{133B214A-0D61-413B-87DE-60B1BEE77BB3}" type="parTrans" cxnId="{9AA83E7B-7592-4A3E-A3A8-C31DFEFC7051}">
      <dgm:prSet/>
      <dgm:spPr/>
    </dgm:pt>
    <dgm:pt modelId="{FA01AF39-A4C9-4D61-981E-FA8CAA229DA2}" type="sibTrans" cxnId="{9AA83E7B-7592-4A3E-A3A8-C31DFEFC7051}">
      <dgm:prSet/>
      <dgm:spPr/>
    </dgm:pt>
    <dgm:pt modelId="{216CE64B-1E63-4B38-8BA7-1D46AA4AC3BE}">
      <dgm:prSet phldr="0"/>
      <dgm:spPr/>
      <dgm:t>
        <a:bodyPr/>
        <a:lstStyle/>
        <a:p>
          <a:pPr rtl="0"/>
          <a:r>
            <a:rPr lang="en-US">
              <a:latin typeface="Neue Haas Grotesk Text Pro"/>
            </a:rPr>
            <a:t>Patient is Diabetic</a:t>
          </a:r>
        </a:p>
      </dgm:t>
    </dgm:pt>
    <dgm:pt modelId="{1BE71ED5-5C43-444A-8C17-CB0F7DE5949F}" type="parTrans" cxnId="{1A9F4C65-3082-4474-B2B9-547D8BE4F94F}">
      <dgm:prSet/>
      <dgm:spPr/>
    </dgm:pt>
    <dgm:pt modelId="{591B1D95-4707-4A3E-AFD0-5E29F6CB0C1B}" type="sibTrans" cxnId="{1A9F4C65-3082-4474-B2B9-547D8BE4F94F}">
      <dgm:prSet/>
      <dgm:spPr/>
    </dgm:pt>
    <dgm:pt modelId="{1770F4EC-CD6D-4762-B323-4CC744DD68C7}" type="pres">
      <dgm:prSet presAssocID="{304560D9-1A8D-47A5-B23E-E7F33812088D}" presName="diagram" presStyleCnt="0">
        <dgm:presLayoutVars>
          <dgm:dir/>
          <dgm:resizeHandles val="exact"/>
        </dgm:presLayoutVars>
      </dgm:prSet>
      <dgm:spPr/>
    </dgm:pt>
    <dgm:pt modelId="{50B37A68-22B4-40FE-BBD9-109C1BE02BE5}" type="pres">
      <dgm:prSet presAssocID="{AF259798-17AC-4929-98FE-9E2D528FF65D}" presName="node" presStyleLbl="node1" presStyleIdx="0" presStyleCnt="8">
        <dgm:presLayoutVars>
          <dgm:bulletEnabled val="1"/>
        </dgm:presLayoutVars>
      </dgm:prSet>
      <dgm:spPr/>
    </dgm:pt>
    <dgm:pt modelId="{B1584032-BD4D-4EFE-B448-6D8715D81697}" type="pres">
      <dgm:prSet presAssocID="{8D82C65B-D740-43B3-A706-F842235CD8DD}" presName="sibTrans" presStyleCnt="0"/>
      <dgm:spPr/>
    </dgm:pt>
    <dgm:pt modelId="{309EE24F-556D-4E11-A088-5B62EE5D4390}" type="pres">
      <dgm:prSet presAssocID="{05CCE379-B565-4D91-AB3A-47274CAA0293}" presName="node" presStyleLbl="node1" presStyleIdx="1" presStyleCnt="8">
        <dgm:presLayoutVars>
          <dgm:bulletEnabled val="1"/>
        </dgm:presLayoutVars>
      </dgm:prSet>
      <dgm:spPr/>
    </dgm:pt>
    <dgm:pt modelId="{A504419E-BBF0-41D5-BF1A-4124A23F43C5}" type="pres">
      <dgm:prSet presAssocID="{972EB5A9-BB0F-4014-96F7-F38F64B01354}" presName="sibTrans" presStyleCnt="0"/>
      <dgm:spPr/>
    </dgm:pt>
    <dgm:pt modelId="{0C3B6EA8-11A8-4D42-82A5-E0B2A36904AB}" type="pres">
      <dgm:prSet presAssocID="{C1678D94-780C-4650-A570-54D40275C9F3}" presName="node" presStyleLbl="node1" presStyleIdx="2" presStyleCnt="8">
        <dgm:presLayoutVars>
          <dgm:bulletEnabled val="1"/>
        </dgm:presLayoutVars>
      </dgm:prSet>
      <dgm:spPr/>
    </dgm:pt>
    <dgm:pt modelId="{3661141B-1A56-427B-B9B8-141236EF7F26}" type="pres">
      <dgm:prSet presAssocID="{97CE5A00-07EB-42BC-8076-BBA595DD4A93}" presName="sibTrans" presStyleCnt="0"/>
      <dgm:spPr/>
    </dgm:pt>
    <dgm:pt modelId="{EF6EC22D-136E-4B25-BAAD-F4925B2C3551}" type="pres">
      <dgm:prSet presAssocID="{32A0B32B-8302-45F9-A4D5-E82688149CB7}" presName="node" presStyleLbl="node1" presStyleIdx="3" presStyleCnt="8">
        <dgm:presLayoutVars>
          <dgm:bulletEnabled val="1"/>
        </dgm:presLayoutVars>
      </dgm:prSet>
      <dgm:spPr/>
    </dgm:pt>
    <dgm:pt modelId="{98C4C3CE-87B2-476F-9DDA-6F4792F37A00}" type="pres">
      <dgm:prSet presAssocID="{6538FDEB-8113-4C09-AA98-F81F3BC90BA4}" presName="sibTrans" presStyleCnt="0"/>
      <dgm:spPr/>
    </dgm:pt>
    <dgm:pt modelId="{26B6C0A9-2C65-46BE-B14B-687C096A8914}" type="pres">
      <dgm:prSet presAssocID="{A7495F85-59E5-4876-9095-F6CB6E216389}" presName="node" presStyleLbl="node1" presStyleIdx="4" presStyleCnt="8">
        <dgm:presLayoutVars>
          <dgm:bulletEnabled val="1"/>
        </dgm:presLayoutVars>
      </dgm:prSet>
      <dgm:spPr/>
    </dgm:pt>
    <dgm:pt modelId="{C0B86846-DDA0-4DFC-BF88-3D4B4AFB38F8}" type="pres">
      <dgm:prSet presAssocID="{DACDCDCE-9F84-47ED-918F-45EE1EF4BBD5}" presName="sibTrans" presStyleCnt="0"/>
      <dgm:spPr/>
    </dgm:pt>
    <dgm:pt modelId="{4394D84D-DDA1-423C-BDF2-657D6815FCB6}" type="pres">
      <dgm:prSet presAssocID="{61084ED5-02A5-43C6-AC6E-C61F4B226FBB}" presName="node" presStyleLbl="node1" presStyleIdx="5" presStyleCnt="8">
        <dgm:presLayoutVars>
          <dgm:bulletEnabled val="1"/>
        </dgm:presLayoutVars>
      </dgm:prSet>
      <dgm:spPr/>
    </dgm:pt>
    <dgm:pt modelId="{1A628909-DDAB-48C6-8C7F-A192007D07A0}" type="pres">
      <dgm:prSet presAssocID="{4C7566E1-D57E-4CBF-893E-4DDC20D9B6E1}" presName="sibTrans" presStyleCnt="0"/>
      <dgm:spPr/>
    </dgm:pt>
    <dgm:pt modelId="{38FA9A31-445E-4A0C-9566-447F61202876}" type="pres">
      <dgm:prSet presAssocID="{EAC26520-371F-4F5D-8F59-871CF63FD6B8}" presName="node" presStyleLbl="node1" presStyleIdx="6" presStyleCnt="8">
        <dgm:presLayoutVars>
          <dgm:bulletEnabled val="1"/>
        </dgm:presLayoutVars>
      </dgm:prSet>
      <dgm:spPr/>
    </dgm:pt>
    <dgm:pt modelId="{AE4F3182-F6ED-4874-9044-8BB42DD264C4}" type="pres">
      <dgm:prSet presAssocID="{FA01AF39-A4C9-4D61-981E-FA8CAA229DA2}" presName="sibTrans" presStyleCnt="0"/>
      <dgm:spPr/>
    </dgm:pt>
    <dgm:pt modelId="{693A2A2E-3453-4AD9-A82F-BFCA9BBAAD38}" type="pres">
      <dgm:prSet presAssocID="{216CE64B-1E63-4B38-8BA7-1D46AA4AC3BE}" presName="node" presStyleLbl="node1" presStyleIdx="7" presStyleCnt="8">
        <dgm:presLayoutVars>
          <dgm:bulletEnabled val="1"/>
        </dgm:presLayoutVars>
      </dgm:prSet>
      <dgm:spPr/>
    </dgm:pt>
  </dgm:ptLst>
  <dgm:cxnLst>
    <dgm:cxn modelId="{087E7B21-4E2A-4A5B-911A-0FE477F683B0}" type="presOf" srcId="{304560D9-1A8D-47A5-B23E-E7F33812088D}" destId="{1770F4EC-CD6D-4762-B323-4CC744DD68C7}" srcOrd="0" destOrd="0" presId="urn:microsoft.com/office/officeart/2005/8/layout/default"/>
    <dgm:cxn modelId="{AD5CE932-64A4-4769-93DB-5983B1E5C2BB}" type="presOf" srcId="{61084ED5-02A5-43C6-AC6E-C61F4B226FBB}" destId="{4394D84D-DDA1-423C-BDF2-657D6815FCB6}" srcOrd="0" destOrd="0" presId="urn:microsoft.com/office/officeart/2005/8/layout/default"/>
    <dgm:cxn modelId="{E92E955F-A479-4868-8AA4-935597822A2C}" type="presOf" srcId="{05CCE379-B565-4D91-AB3A-47274CAA0293}" destId="{309EE24F-556D-4E11-A088-5B62EE5D4390}" srcOrd="0" destOrd="0" presId="urn:microsoft.com/office/officeart/2005/8/layout/default"/>
    <dgm:cxn modelId="{F5872661-B0AD-441D-8FFB-922D9889C51A}" type="presOf" srcId="{32A0B32B-8302-45F9-A4D5-E82688149CB7}" destId="{EF6EC22D-136E-4B25-BAAD-F4925B2C3551}" srcOrd="0" destOrd="0" presId="urn:microsoft.com/office/officeart/2005/8/layout/default"/>
    <dgm:cxn modelId="{1A9F4C65-3082-4474-B2B9-547D8BE4F94F}" srcId="{304560D9-1A8D-47A5-B23E-E7F33812088D}" destId="{216CE64B-1E63-4B38-8BA7-1D46AA4AC3BE}" srcOrd="7" destOrd="0" parTransId="{1BE71ED5-5C43-444A-8C17-CB0F7DE5949F}" sibTransId="{591B1D95-4707-4A3E-AFD0-5E29F6CB0C1B}"/>
    <dgm:cxn modelId="{E57C6371-7E06-4165-B961-D81E41051691}" srcId="{304560D9-1A8D-47A5-B23E-E7F33812088D}" destId="{C1678D94-780C-4650-A570-54D40275C9F3}" srcOrd="2" destOrd="0" parTransId="{1DCBFA11-938D-4AF7-A024-47FABFC41E3D}" sibTransId="{97CE5A00-07EB-42BC-8076-BBA595DD4A93}"/>
    <dgm:cxn modelId="{36599B57-2A06-4215-B868-5E6A7362FA18}" srcId="{304560D9-1A8D-47A5-B23E-E7F33812088D}" destId="{05CCE379-B565-4D91-AB3A-47274CAA0293}" srcOrd="1" destOrd="0" parTransId="{399CDE6D-16C8-4DE2-B376-3A102C943932}" sibTransId="{972EB5A9-BB0F-4014-96F7-F38F64B01354}"/>
    <dgm:cxn modelId="{9AA83E7B-7592-4A3E-A3A8-C31DFEFC7051}" srcId="{304560D9-1A8D-47A5-B23E-E7F33812088D}" destId="{EAC26520-371F-4F5D-8F59-871CF63FD6B8}" srcOrd="6" destOrd="0" parTransId="{133B214A-0D61-413B-87DE-60B1BEE77BB3}" sibTransId="{FA01AF39-A4C9-4D61-981E-FA8CAA229DA2}"/>
    <dgm:cxn modelId="{28267081-3041-4098-9030-7AC5E7E7D0D2}" type="presOf" srcId="{C1678D94-780C-4650-A570-54D40275C9F3}" destId="{0C3B6EA8-11A8-4D42-82A5-E0B2A36904AB}" srcOrd="0" destOrd="0" presId="urn:microsoft.com/office/officeart/2005/8/layout/default"/>
    <dgm:cxn modelId="{68DFC287-6580-46D7-8F7F-3D74A6F278AD}" srcId="{304560D9-1A8D-47A5-B23E-E7F33812088D}" destId="{A7495F85-59E5-4876-9095-F6CB6E216389}" srcOrd="4" destOrd="0" parTransId="{601449D8-F076-4049-8858-4D0887614B04}" sibTransId="{DACDCDCE-9F84-47ED-918F-45EE1EF4BBD5}"/>
    <dgm:cxn modelId="{0F193F9E-CCA5-4FD3-A597-31528468FE18}" srcId="{304560D9-1A8D-47A5-B23E-E7F33812088D}" destId="{32A0B32B-8302-45F9-A4D5-E82688149CB7}" srcOrd="3" destOrd="0" parTransId="{186C5C96-1303-4FF4-9274-4C25FBC09BD2}" sibTransId="{6538FDEB-8113-4C09-AA98-F81F3BC90BA4}"/>
    <dgm:cxn modelId="{8BF02CA0-EAF7-42EE-86F7-4A65C6354F96}" type="presOf" srcId="{A7495F85-59E5-4876-9095-F6CB6E216389}" destId="{26B6C0A9-2C65-46BE-B14B-687C096A8914}" srcOrd="0" destOrd="0" presId="urn:microsoft.com/office/officeart/2005/8/layout/default"/>
    <dgm:cxn modelId="{4CCBDCA6-A6E8-44D4-B15B-B2382A06D216}" srcId="{304560D9-1A8D-47A5-B23E-E7F33812088D}" destId="{AF259798-17AC-4929-98FE-9E2D528FF65D}" srcOrd="0" destOrd="0" parTransId="{3D42E0E0-9371-4BA1-B8DF-5A2114D31081}" sibTransId="{8D82C65B-D740-43B3-A706-F842235CD8DD}"/>
    <dgm:cxn modelId="{5F04F9B9-86EA-4E24-B3EE-556D3EE9F211}" srcId="{304560D9-1A8D-47A5-B23E-E7F33812088D}" destId="{61084ED5-02A5-43C6-AC6E-C61F4B226FBB}" srcOrd="5" destOrd="0" parTransId="{B689A899-8419-497E-AB15-79D3DE24ABC1}" sibTransId="{4C7566E1-D57E-4CBF-893E-4DDC20D9B6E1}"/>
    <dgm:cxn modelId="{AC0977BC-7734-439B-9B9E-8E0EF2CBD2C8}" type="presOf" srcId="{AF259798-17AC-4929-98FE-9E2D528FF65D}" destId="{50B37A68-22B4-40FE-BBD9-109C1BE02BE5}" srcOrd="0" destOrd="0" presId="urn:microsoft.com/office/officeart/2005/8/layout/default"/>
    <dgm:cxn modelId="{BF6ABEE2-BF02-4985-BE43-024192C33DEF}" type="presOf" srcId="{216CE64B-1E63-4B38-8BA7-1D46AA4AC3BE}" destId="{693A2A2E-3453-4AD9-A82F-BFCA9BBAAD38}" srcOrd="0" destOrd="0" presId="urn:microsoft.com/office/officeart/2005/8/layout/default"/>
    <dgm:cxn modelId="{3F7697F5-2505-47DA-8637-CDEA82566319}" type="presOf" srcId="{EAC26520-371F-4F5D-8F59-871CF63FD6B8}" destId="{38FA9A31-445E-4A0C-9566-447F61202876}" srcOrd="0" destOrd="0" presId="urn:microsoft.com/office/officeart/2005/8/layout/default"/>
    <dgm:cxn modelId="{F00BFB63-69B5-4092-9412-8FB8EF6644F6}" type="presParOf" srcId="{1770F4EC-CD6D-4762-B323-4CC744DD68C7}" destId="{50B37A68-22B4-40FE-BBD9-109C1BE02BE5}" srcOrd="0" destOrd="0" presId="urn:microsoft.com/office/officeart/2005/8/layout/default"/>
    <dgm:cxn modelId="{3288A301-72CD-4860-A86E-E3279FEEBED2}" type="presParOf" srcId="{1770F4EC-CD6D-4762-B323-4CC744DD68C7}" destId="{B1584032-BD4D-4EFE-B448-6D8715D81697}" srcOrd="1" destOrd="0" presId="urn:microsoft.com/office/officeart/2005/8/layout/default"/>
    <dgm:cxn modelId="{B5269F6D-AA24-4EE1-8C0E-3AE12C034547}" type="presParOf" srcId="{1770F4EC-CD6D-4762-B323-4CC744DD68C7}" destId="{309EE24F-556D-4E11-A088-5B62EE5D4390}" srcOrd="2" destOrd="0" presId="urn:microsoft.com/office/officeart/2005/8/layout/default"/>
    <dgm:cxn modelId="{EDF6B857-C0E1-452D-BAF8-F998B74EDDB8}" type="presParOf" srcId="{1770F4EC-CD6D-4762-B323-4CC744DD68C7}" destId="{A504419E-BBF0-41D5-BF1A-4124A23F43C5}" srcOrd="3" destOrd="0" presId="urn:microsoft.com/office/officeart/2005/8/layout/default"/>
    <dgm:cxn modelId="{408A1843-6A4E-4132-8827-FC4E7CD0FFFE}" type="presParOf" srcId="{1770F4EC-CD6D-4762-B323-4CC744DD68C7}" destId="{0C3B6EA8-11A8-4D42-82A5-E0B2A36904AB}" srcOrd="4" destOrd="0" presId="urn:microsoft.com/office/officeart/2005/8/layout/default"/>
    <dgm:cxn modelId="{488854C9-9B86-49A7-BFF8-7F2D10F98D81}" type="presParOf" srcId="{1770F4EC-CD6D-4762-B323-4CC744DD68C7}" destId="{3661141B-1A56-427B-B9B8-141236EF7F26}" srcOrd="5" destOrd="0" presId="urn:microsoft.com/office/officeart/2005/8/layout/default"/>
    <dgm:cxn modelId="{2BF16CBF-2601-4C0D-BE0E-75A0CC9A4AD7}" type="presParOf" srcId="{1770F4EC-CD6D-4762-B323-4CC744DD68C7}" destId="{EF6EC22D-136E-4B25-BAAD-F4925B2C3551}" srcOrd="6" destOrd="0" presId="urn:microsoft.com/office/officeart/2005/8/layout/default"/>
    <dgm:cxn modelId="{08917B82-F1DB-4608-BE21-3B91FDEC0AFE}" type="presParOf" srcId="{1770F4EC-CD6D-4762-B323-4CC744DD68C7}" destId="{98C4C3CE-87B2-476F-9DDA-6F4792F37A00}" srcOrd="7" destOrd="0" presId="urn:microsoft.com/office/officeart/2005/8/layout/default"/>
    <dgm:cxn modelId="{4AE5E214-02DF-4703-8F73-253F83F58FD2}" type="presParOf" srcId="{1770F4EC-CD6D-4762-B323-4CC744DD68C7}" destId="{26B6C0A9-2C65-46BE-B14B-687C096A8914}" srcOrd="8" destOrd="0" presId="urn:microsoft.com/office/officeart/2005/8/layout/default"/>
    <dgm:cxn modelId="{80D3FFC2-1C01-409F-BC4E-3D9DF5B376D9}" type="presParOf" srcId="{1770F4EC-CD6D-4762-B323-4CC744DD68C7}" destId="{C0B86846-DDA0-4DFC-BF88-3D4B4AFB38F8}" srcOrd="9" destOrd="0" presId="urn:microsoft.com/office/officeart/2005/8/layout/default"/>
    <dgm:cxn modelId="{1CD30499-1955-4A50-B1D1-F928385EA166}" type="presParOf" srcId="{1770F4EC-CD6D-4762-B323-4CC744DD68C7}" destId="{4394D84D-DDA1-423C-BDF2-657D6815FCB6}" srcOrd="10" destOrd="0" presId="urn:microsoft.com/office/officeart/2005/8/layout/default"/>
    <dgm:cxn modelId="{C1F6BE40-02E5-4C9B-995E-C7B40494F70C}" type="presParOf" srcId="{1770F4EC-CD6D-4762-B323-4CC744DD68C7}" destId="{1A628909-DDAB-48C6-8C7F-A192007D07A0}" srcOrd="11" destOrd="0" presId="urn:microsoft.com/office/officeart/2005/8/layout/default"/>
    <dgm:cxn modelId="{F12B8E33-5C3C-4D9C-9E9C-5B89AC4D928D}" type="presParOf" srcId="{1770F4EC-CD6D-4762-B323-4CC744DD68C7}" destId="{38FA9A31-445E-4A0C-9566-447F61202876}" srcOrd="12" destOrd="0" presId="urn:microsoft.com/office/officeart/2005/8/layout/default"/>
    <dgm:cxn modelId="{1023BF3E-14E9-42BC-8625-8F14904F748E}" type="presParOf" srcId="{1770F4EC-CD6D-4762-B323-4CC744DD68C7}" destId="{AE4F3182-F6ED-4874-9044-8BB42DD264C4}" srcOrd="13" destOrd="0" presId="urn:microsoft.com/office/officeart/2005/8/layout/default"/>
    <dgm:cxn modelId="{6E077A6F-5557-45B2-8987-2D4B6EF257E5}" type="presParOf" srcId="{1770F4EC-CD6D-4762-B323-4CC744DD68C7}" destId="{693A2A2E-3453-4AD9-A82F-BFCA9BBAAD38}"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F7862D-0561-4FDF-B905-07DAC542F33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BB3FC418-885C-46B3-947E-B4D945E04777}">
      <dgm:prSet phldrT="[Text]" phldr="0"/>
      <dgm:spPr/>
      <dgm:t>
        <a:bodyPr/>
        <a:lstStyle/>
        <a:p>
          <a:pPr rtl="0"/>
          <a:r>
            <a:rPr lang="en-US">
              <a:latin typeface="Neue Haas Grotesk Text Pro"/>
            </a:rPr>
            <a:t>Data Gathering</a:t>
          </a:r>
          <a:endParaRPr lang="en-US"/>
        </a:p>
      </dgm:t>
    </dgm:pt>
    <dgm:pt modelId="{5BDD3A66-83FD-4CDA-B741-8A5EDE78A7CB}" type="parTrans" cxnId="{DB6CE259-05F3-48D5-8957-D43EF0597902}">
      <dgm:prSet/>
      <dgm:spPr/>
      <dgm:t>
        <a:bodyPr/>
        <a:lstStyle/>
        <a:p>
          <a:endParaRPr lang="en-US"/>
        </a:p>
      </dgm:t>
    </dgm:pt>
    <dgm:pt modelId="{E0400A11-B8F2-428D-852F-35C49865BCC5}" type="sibTrans" cxnId="{DB6CE259-05F3-48D5-8957-D43EF0597902}">
      <dgm:prSet/>
      <dgm:spPr/>
      <dgm:t>
        <a:bodyPr/>
        <a:lstStyle/>
        <a:p>
          <a:endParaRPr lang="en-US"/>
        </a:p>
      </dgm:t>
    </dgm:pt>
    <dgm:pt modelId="{0737FA4C-DB49-4BCB-BA13-442925ADF6D0}">
      <dgm:prSet phldrT="[Text]" phldr="0"/>
      <dgm:spPr/>
      <dgm:t>
        <a:bodyPr/>
        <a:lstStyle/>
        <a:p>
          <a:pPr rtl="0"/>
          <a:r>
            <a:rPr lang="en-US">
              <a:latin typeface="Neue Haas Grotesk Text Pro"/>
            </a:rPr>
            <a:t>Use long term data (only was collected for 24 hours)</a:t>
          </a:r>
          <a:endParaRPr lang="en-US"/>
        </a:p>
      </dgm:t>
    </dgm:pt>
    <dgm:pt modelId="{073DA2BB-FFDC-4A23-96C0-23C41DB2E108}" type="parTrans" cxnId="{1A65B605-26F1-4728-BFCF-85CCCB233F1C}">
      <dgm:prSet/>
      <dgm:spPr/>
      <dgm:t>
        <a:bodyPr/>
        <a:lstStyle/>
        <a:p>
          <a:endParaRPr lang="en-US"/>
        </a:p>
      </dgm:t>
    </dgm:pt>
    <dgm:pt modelId="{2CCAC602-4DD4-419B-B190-322E21223D9A}" type="sibTrans" cxnId="{1A65B605-26F1-4728-BFCF-85CCCB233F1C}">
      <dgm:prSet/>
      <dgm:spPr/>
      <dgm:t>
        <a:bodyPr/>
        <a:lstStyle/>
        <a:p>
          <a:endParaRPr lang="en-US"/>
        </a:p>
      </dgm:t>
    </dgm:pt>
    <dgm:pt modelId="{B8910E3C-43A2-4A89-B83D-EDFE81EC8750}">
      <dgm:prSet phldrT="[Text]" phldr="0"/>
      <dgm:spPr/>
      <dgm:t>
        <a:bodyPr/>
        <a:lstStyle/>
        <a:p>
          <a:pPr rtl="0"/>
          <a:r>
            <a:rPr lang="en-US">
              <a:latin typeface="Neue Haas Grotesk Text Pro"/>
            </a:rPr>
            <a:t>Feature Selection</a:t>
          </a:r>
          <a:endParaRPr lang="en-US"/>
        </a:p>
      </dgm:t>
    </dgm:pt>
    <dgm:pt modelId="{C63B0F52-8842-4F39-AA61-23C8576D2D14}" type="parTrans" cxnId="{D923D1BC-4576-46F7-82AB-8AAFA4CA9F34}">
      <dgm:prSet/>
      <dgm:spPr/>
      <dgm:t>
        <a:bodyPr/>
        <a:lstStyle/>
        <a:p>
          <a:endParaRPr lang="en-US"/>
        </a:p>
      </dgm:t>
    </dgm:pt>
    <dgm:pt modelId="{3364543A-F57C-4511-82A5-1E1AA5C5178F}" type="sibTrans" cxnId="{D923D1BC-4576-46F7-82AB-8AAFA4CA9F34}">
      <dgm:prSet/>
      <dgm:spPr/>
      <dgm:t>
        <a:bodyPr/>
        <a:lstStyle/>
        <a:p>
          <a:endParaRPr lang="en-US"/>
        </a:p>
      </dgm:t>
    </dgm:pt>
    <dgm:pt modelId="{3ED9ACB7-0D98-4A94-BE17-C6D43C6D44D9}">
      <dgm:prSet phldrT="[Text]" phldr="0"/>
      <dgm:spPr/>
      <dgm:t>
        <a:bodyPr/>
        <a:lstStyle/>
        <a:p>
          <a:pPr rtl="0"/>
          <a:r>
            <a:rPr lang="en-US">
              <a:latin typeface="Neue Haas Grotesk Text Pro"/>
            </a:rPr>
            <a:t>Select different features</a:t>
          </a:r>
          <a:endParaRPr lang="en-US"/>
        </a:p>
      </dgm:t>
    </dgm:pt>
    <dgm:pt modelId="{E3732393-7CD8-4C01-BA24-80D0861FE180}" type="parTrans" cxnId="{AC28009B-1DF1-4067-9104-6E60A03E8DF0}">
      <dgm:prSet/>
      <dgm:spPr/>
      <dgm:t>
        <a:bodyPr/>
        <a:lstStyle/>
        <a:p>
          <a:endParaRPr lang="en-US"/>
        </a:p>
      </dgm:t>
    </dgm:pt>
    <dgm:pt modelId="{4B7C6609-D118-486E-8B7A-1DBBF3F81BDE}" type="sibTrans" cxnId="{AC28009B-1DF1-4067-9104-6E60A03E8DF0}">
      <dgm:prSet/>
      <dgm:spPr/>
      <dgm:t>
        <a:bodyPr/>
        <a:lstStyle/>
        <a:p>
          <a:endParaRPr lang="en-US"/>
        </a:p>
      </dgm:t>
    </dgm:pt>
    <dgm:pt modelId="{14946C14-2994-4CCE-9CCE-8FA809964026}">
      <dgm:prSet phldrT="[Text]" phldr="0"/>
      <dgm:spPr/>
      <dgm:t>
        <a:bodyPr/>
        <a:lstStyle/>
        <a:p>
          <a:pPr rtl="0"/>
          <a:r>
            <a:rPr lang="en-US">
              <a:latin typeface="Neue Haas Grotesk Text Pro"/>
            </a:rPr>
            <a:t>Only used 15 out of 50 features</a:t>
          </a:r>
          <a:endParaRPr lang="en-US"/>
        </a:p>
      </dgm:t>
    </dgm:pt>
    <dgm:pt modelId="{D2AFEA19-2E58-4780-9A3D-FE013A1EC708}" type="parTrans" cxnId="{5282B556-CBB2-46F3-BA0D-8A7C125D8EED}">
      <dgm:prSet/>
      <dgm:spPr/>
      <dgm:t>
        <a:bodyPr/>
        <a:lstStyle/>
        <a:p>
          <a:endParaRPr lang="en-US"/>
        </a:p>
      </dgm:t>
    </dgm:pt>
    <dgm:pt modelId="{99A540CA-0267-4AAB-B676-46300ABD7EB3}" type="sibTrans" cxnId="{5282B556-CBB2-46F3-BA0D-8A7C125D8EED}">
      <dgm:prSet/>
      <dgm:spPr/>
      <dgm:t>
        <a:bodyPr/>
        <a:lstStyle/>
        <a:p>
          <a:endParaRPr lang="en-US"/>
        </a:p>
      </dgm:t>
    </dgm:pt>
    <dgm:pt modelId="{8AFF1F99-A3F2-4B2B-8A4A-ED1656CDE568}">
      <dgm:prSet phldrT="[Text]" phldr="0"/>
      <dgm:spPr/>
      <dgm:t>
        <a:bodyPr/>
        <a:lstStyle/>
        <a:p>
          <a:pPr rtl="0"/>
          <a:r>
            <a:rPr lang="en-US">
              <a:latin typeface="Neue Haas Grotesk Text Pro"/>
            </a:rPr>
            <a:t>Increase Scope</a:t>
          </a:r>
          <a:endParaRPr lang="en-US"/>
        </a:p>
      </dgm:t>
    </dgm:pt>
    <dgm:pt modelId="{E65D9F41-228A-46A7-8303-3A8AA186B007}" type="parTrans" cxnId="{6FA54B5A-4632-458B-AD40-02C70CF71142}">
      <dgm:prSet/>
      <dgm:spPr/>
      <dgm:t>
        <a:bodyPr/>
        <a:lstStyle/>
        <a:p>
          <a:endParaRPr lang="en-US"/>
        </a:p>
      </dgm:t>
    </dgm:pt>
    <dgm:pt modelId="{57BE55B6-B258-495D-85D9-59262FB3F273}" type="sibTrans" cxnId="{6FA54B5A-4632-458B-AD40-02C70CF71142}">
      <dgm:prSet/>
      <dgm:spPr/>
      <dgm:t>
        <a:bodyPr/>
        <a:lstStyle/>
        <a:p>
          <a:endParaRPr lang="en-US"/>
        </a:p>
      </dgm:t>
    </dgm:pt>
    <dgm:pt modelId="{A09AE9D1-ED8D-404B-8528-8B6A3D93E1C5}">
      <dgm:prSet phldrT="[Text]" phldr="0"/>
      <dgm:spPr/>
      <dgm:t>
        <a:bodyPr/>
        <a:lstStyle/>
        <a:p>
          <a:pPr rtl="0"/>
          <a:r>
            <a:rPr lang="en-US">
              <a:latin typeface="Neue Haas Grotesk Text Pro"/>
            </a:rPr>
            <a:t>Gather information on other leading causes of death</a:t>
          </a:r>
          <a:endParaRPr lang="en-US"/>
        </a:p>
      </dgm:t>
    </dgm:pt>
    <dgm:pt modelId="{4C828752-E08B-4C51-B393-2B0332027924}" type="parTrans" cxnId="{AF2BDDCD-4733-4D77-8BAB-1D128FFCBFE0}">
      <dgm:prSet/>
      <dgm:spPr/>
      <dgm:t>
        <a:bodyPr/>
        <a:lstStyle/>
        <a:p>
          <a:endParaRPr lang="en-US"/>
        </a:p>
      </dgm:t>
    </dgm:pt>
    <dgm:pt modelId="{4A0F3461-FF55-42F3-835F-F1BB80F30DAF}" type="sibTrans" cxnId="{AF2BDDCD-4733-4D77-8BAB-1D128FFCBFE0}">
      <dgm:prSet/>
      <dgm:spPr/>
      <dgm:t>
        <a:bodyPr/>
        <a:lstStyle/>
        <a:p>
          <a:endParaRPr lang="en-US"/>
        </a:p>
      </dgm:t>
    </dgm:pt>
    <dgm:pt modelId="{408DA289-B8F5-4E5C-B1B3-4E6845968448}">
      <dgm:prSet phldr="0"/>
      <dgm:spPr/>
      <dgm:t>
        <a:bodyPr/>
        <a:lstStyle/>
        <a:p>
          <a:pPr rtl="0"/>
          <a:r>
            <a:rPr lang="en-US">
              <a:latin typeface="Neue Haas Grotesk Text Pro"/>
            </a:rPr>
            <a:t>Gather data from more hospitals</a:t>
          </a:r>
        </a:p>
      </dgm:t>
    </dgm:pt>
    <dgm:pt modelId="{01CA6688-73C7-4BE8-88A6-EBEA0D9CED61}" type="parTrans" cxnId="{9DF2A82B-F5E5-40AF-9B87-7A21FDEBFA6C}">
      <dgm:prSet/>
      <dgm:spPr/>
    </dgm:pt>
    <dgm:pt modelId="{2D1A01AE-AFD8-4E11-AD7F-5D67848374B1}" type="sibTrans" cxnId="{9DF2A82B-F5E5-40AF-9B87-7A21FDEBFA6C}">
      <dgm:prSet/>
      <dgm:spPr/>
    </dgm:pt>
    <dgm:pt modelId="{68CA3E9D-8A12-4177-A308-329EBDE7616D}" type="pres">
      <dgm:prSet presAssocID="{45F7862D-0561-4FDF-B905-07DAC542F33A}" presName="Name0" presStyleCnt="0">
        <dgm:presLayoutVars>
          <dgm:dir/>
          <dgm:resizeHandles val="exact"/>
        </dgm:presLayoutVars>
      </dgm:prSet>
      <dgm:spPr/>
    </dgm:pt>
    <dgm:pt modelId="{0098E793-7E90-4D9E-86E1-8AA45C04D91A}" type="pres">
      <dgm:prSet presAssocID="{BB3FC418-885C-46B3-947E-B4D945E04777}" presName="node" presStyleLbl="node1" presStyleIdx="0" presStyleCnt="3">
        <dgm:presLayoutVars>
          <dgm:bulletEnabled val="1"/>
        </dgm:presLayoutVars>
      </dgm:prSet>
      <dgm:spPr/>
    </dgm:pt>
    <dgm:pt modelId="{0C01731D-88B3-4F8C-B54C-8763EF5E54ED}" type="pres">
      <dgm:prSet presAssocID="{E0400A11-B8F2-428D-852F-35C49865BCC5}" presName="sibTrans" presStyleCnt="0"/>
      <dgm:spPr/>
    </dgm:pt>
    <dgm:pt modelId="{A09F8C2A-0A8B-49A4-8BB2-D5B7C039F94C}" type="pres">
      <dgm:prSet presAssocID="{B8910E3C-43A2-4A89-B83D-EDFE81EC8750}" presName="node" presStyleLbl="node1" presStyleIdx="1" presStyleCnt="3">
        <dgm:presLayoutVars>
          <dgm:bulletEnabled val="1"/>
        </dgm:presLayoutVars>
      </dgm:prSet>
      <dgm:spPr/>
    </dgm:pt>
    <dgm:pt modelId="{0009BC5D-1956-49E6-BF31-DED5F4F76FF7}" type="pres">
      <dgm:prSet presAssocID="{3364543A-F57C-4511-82A5-1E1AA5C5178F}" presName="sibTrans" presStyleCnt="0"/>
      <dgm:spPr/>
    </dgm:pt>
    <dgm:pt modelId="{6F087084-7838-4D1D-A26F-116040000E72}" type="pres">
      <dgm:prSet presAssocID="{8AFF1F99-A3F2-4B2B-8A4A-ED1656CDE568}" presName="node" presStyleLbl="node1" presStyleIdx="2" presStyleCnt="3">
        <dgm:presLayoutVars>
          <dgm:bulletEnabled val="1"/>
        </dgm:presLayoutVars>
      </dgm:prSet>
      <dgm:spPr/>
    </dgm:pt>
  </dgm:ptLst>
  <dgm:cxnLst>
    <dgm:cxn modelId="{1A65B605-26F1-4728-BFCF-85CCCB233F1C}" srcId="{BB3FC418-885C-46B3-947E-B4D945E04777}" destId="{0737FA4C-DB49-4BCB-BA13-442925ADF6D0}" srcOrd="0" destOrd="0" parTransId="{073DA2BB-FFDC-4A23-96C0-23C41DB2E108}" sibTransId="{2CCAC602-4DD4-419B-B190-322E21223D9A}"/>
    <dgm:cxn modelId="{92399A15-05F6-4F34-AA77-9CDC6A39D417}" type="presOf" srcId="{3ED9ACB7-0D98-4A94-BE17-C6D43C6D44D9}" destId="{A09F8C2A-0A8B-49A4-8BB2-D5B7C039F94C}" srcOrd="0" destOrd="1" presId="urn:microsoft.com/office/officeart/2005/8/layout/hList6"/>
    <dgm:cxn modelId="{9DF2A82B-F5E5-40AF-9B87-7A21FDEBFA6C}" srcId="{BB3FC418-885C-46B3-947E-B4D945E04777}" destId="{408DA289-B8F5-4E5C-B1B3-4E6845968448}" srcOrd="1" destOrd="0" parTransId="{01CA6688-73C7-4BE8-88A6-EBEA0D9CED61}" sibTransId="{2D1A01AE-AFD8-4E11-AD7F-5D67848374B1}"/>
    <dgm:cxn modelId="{2115F66E-9E93-4FA4-A788-F515E02102BE}" type="presOf" srcId="{BB3FC418-885C-46B3-947E-B4D945E04777}" destId="{0098E793-7E90-4D9E-86E1-8AA45C04D91A}" srcOrd="0" destOrd="0" presId="urn:microsoft.com/office/officeart/2005/8/layout/hList6"/>
    <dgm:cxn modelId="{D8E53354-137B-4861-99E8-0F9161B69744}" type="presOf" srcId="{408DA289-B8F5-4E5C-B1B3-4E6845968448}" destId="{0098E793-7E90-4D9E-86E1-8AA45C04D91A}" srcOrd="0" destOrd="2" presId="urn:microsoft.com/office/officeart/2005/8/layout/hList6"/>
    <dgm:cxn modelId="{5282B556-CBB2-46F3-BA0D-8A7C125D8EED}" srcId="{3ED9ACB7-0D98-4A94-BE17-C6D43C6D44D9}" destId="{14946C14-2994-4CCE-9CCE-8FA809964026}" srcOrd="0" destOrd="0" parTransId="{D2AFEA19-2E58-4780-9A3D-FE013A1EC708}" sibTransId="{99A540CA-0267-4AAB-B676-46300ABD7EB3}"/>
    <dgm:cxn modelId="{DB6CE259-05F3-48D5-8957-D43EF0597902}" srcId="{45F7862D-0561-4FDF-B905-07DAC542F33A}" destId="{BB3FC418-885C-46B3-947E-B4D945E04777}" srcOrd="0" destOrd="0" parTransId="{5BDD3A66-83FD-4CDA-B741-8A5EDE78A7CB}" sibTransId="{E0400A11-B8F2-428D-852F-35C49865BCC5}"/>
    <dgm:cxn modelId="{6FA54B5A-4632-458B-AD40-02C70CF71142}" srcId="{45F7862D-0561-4FDF-B905-07DAC542F33A}" destId="{8AFF1F99-A3F2-4B2B-8A4A-ED1656CDE568}" srcOrd="2" destOrd="0" parTransId="{E65D9F41-228A-46A7-8303-3A8AA186B007}" sibTransId="{57BE55B6-B258-495D-85D9-59262FB3F273}"/>
    <dgm:cxn modelId="{A909D28E-F93F-43C2-8D8D-D92777B0E540}" type="presOf" srcId="{14946C14-2994-4CCE-9CCE-8FA809964026}" destId="{A09F8C2A-0A8B-49A4-8BB2-D5B7C039F94C}" srcOrd="0" destOrd="2" presId="urn:microsoft.com/office/officeart/2005/8/layout/hList6"/>
    <dgm:cxn modelId="{7C839990-7230-41C1-8D82-E3A661BDAAD3}" type="presOf" srcId="{A09AE9D1-ED8D-404B-8528-8B6A3D93E1C5}" destId="{6F087084-7838-4D1D-A26F-116040000E72}" srcOrd="0" destOrd="1" presId="urn:microsoft.com/office/officeart/2005/8/layout/hList6"/>
    <dgm:cxn modelId="{AC28009B-1DF1-4067-9104-6E60A03E8DF0}" srcId="{B8910E3C-43A2-4A89-B83D-EDFE81EC8750}" destId="{3ED9ACB7-0D98-4A94-BE17-C6D43C6D44D9}" srcOrd="0" destOrd="0" parTransId="{E3732393-7CD8-4C01-BA24-80D0861FE180}" sibTransId="{4B7C6609-D118-486E-8B7A-1DBBF3F81BDE}"/>
    <dgm:cxn modelId="{A4ED47AB-8B0C-4594-9335-3A3387032035}" type="presOf" srcId="{B8910E3C-43A2-4A89-B83D-EDFE81EC8750}" destId="{A09F8C2A-0A8B-49A4-8BB2-D5B7C039F94C}" srcOrd="0" destOrd="0" presId="urn:microsoft.com/office/officeart/2005/8/layout/hList6"/>
    <dgm:cxn modelId="{D923D1BC-4576-46F7-82AB-8AAFA4CA9F34}" srcId="{45F7862D-0561-4FDF-B905-07DAC542F33A}" destId="{B8910E3C-43A2-4A89-B83D-EDFE81EC8750}" srcOrd="1" destOrd="0" parTransId="{C63B0F52-8842-4F39-AA61-23C8576D2D14}" sibTransId="{3364543A-F57C-4511-82A5-1E1AA5C5178F}"/>
    <dgm:cxn modelId="{32111FC1-C592-4A38-81CB-FE08544CBF7A}" type="presOf" srcId="{8AFF1F99-A3F2-4B2B-8A4A-ED1656CDE568}" destId="{6F087084-7838-4D1D-A26F-116040000E72}" srcOrd="0" destOrd="0" presId="urn:microsoft.com/office/officeart/2005/8/layout/hList6"/>
    <dgm:cxn modelId="{AF2BDDCD-4733-4D77-8BAB-1D128FFCBFE0}" srcId="{8AFF1F99-A3F2-4B2B-8A4A-ED1656CDE568}" destId="{A09AE9D1-ED8D-404B-8528-8B6A3D93E1C5}" srcOrd="0" destOrd="0" parTransId="{4C828752-E08B-4C51-B393-2B0332027924}" sibTransId="{4A0F3461-FF55-42F3-835F-F1BB80F30DAF}"/>
    <dgm:cxn modelId="{64FA62DE-A02A-4718-AEDD-4E52B25968F8}" type="presOf" srcId="{0737FA4C-DB49-4BCB-BA13-442925ADF6D0}" destId="{0098E793-7E90-4D9E-86E1-8AA45C04D91A}" srcOrd="0" destOrd="1" presId="urn:microsoft.com/office/officeart/2005/8/layout/hList6"/>
    <dgm:cxn modelId="{3F73D7E6-DCBE-41DB-9C06-FC59601E84B4}" type="presOf" srcId="{45F7862D-0561-4FDF-B905-07DAC542F33A}" destId="{68CA3E9D-8A12-4177-A308-329EBDE7616D}" srcOrd="0" destOrd="0" presId="urn:microsoft.com/office/officeart/2005/8/layout/hList6"/>
    <dgm:cxn modelId="{394D95B9-9EEC-42E7-A830-42A97BB492B8}" type="presParOf" srcId="{68CA3E9D-8A12-4177-A308-329EBDE7616D}" destId="{0098E793-7E90-4D9E-86E1-8AA45C04D91A}" srcOrd="0" destOrd="0" presId="urn:microsoft.com/office/officeart/2005/8/layout/hList6"/>
    <dgm:cxn modelId="{955CC6D7-1365-47ED-9505-222D7D939093}" type="presParOf" srcId="{68CA3E9D-8A12-4177-A308-329EBDE7616D}" destId="{0C01731D-88B3-4F8C-B54C-8763EF5E54ED}" srcOrd="1" destOrd="0" presId="urn:microsoft.com/office/officeart/2005/8/layout/hList6"/>
    <dgm:cxn modelId="{94B0EC75-F27B-4A4B-BD12-5EB2C462FEAF}" type="presParOf" srcId="{68CA3E9D-8A12-4177-A308-329EBDE7616D}" destId="{A09F8C2A-0A8B-49A4-8BB2-D5B7C039F94C}" srcOrd="2" destOrd="0" presId="urn:microsoft.com/office/officeart/2005/8/layout/hList6"/>
    <dgm:cxn modelId="{0487D3CF-7002-4BE3-8727-7C27C73A525D}" type="presParOf" srcId="{68CA3E9D-8A12-4177-A308-329EBDE7616D}" destId="{0009BC5D-1956-49E6-BF31-DED5F4F76FF7}" srcOrd="3" destOrd="0" presId="urn:microsoft.com/office/officeart/2005/8/layout/hList6"/>
    <dgm:cxn modelId="{87D33A95-2911-43FA-B440-27BC22618596}" type="presParOf" srcId="{68CA3E9D-8A12-4177-A308-329EBDE7616D}" destId="{6F087084-7838-4D1D-A26F-116040000E7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34A3C-CD13-42A5-A216-544DA4BDD226}">
      <dsp:nvSpPr>
        <dsp:cNvPr id="0" name=""/>
        <dsp:cNvSpPr/>
      </dsp:nvSpPr>
      <dsp:spPr>
        <a:xfrm>
          <a:off x="0" y="2668"/>
          <a:ext cx="610476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7BBA02-2C62-41E6-A7A3-847E13F6D374}">
      <dsp:nvSpPr>
        <dsp:cNvPr id="0" name=""/>
        <dsp:cNvSpPr/>
      </dsp:nvSpPr>
      <dsp:spPr>
        <a:xfrm>
          <a:off x="0" y="2668"/>
          <a:ext cx="1220952" cy="909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solidFill>
                <a:schemeClr val="tx2"/>
              </a:solidFill>
            </a:rPr>
            <a:t>Background</a:t>
          </a:r>
          <a:endParaRPr lang="en-150" sz="1400" b="1" kern="1200">
            <a:solidFill>
              <a:schemeClr val="tx2"/>
            </a:solidFill>
          </a:endParaRPr>
        </a:p>
      </dsp:txBody>
      <dsp:txXfrm>
        <a:off x="0" y="2668"/>
        <a:ext cx="1220952" cy="909805"/>
      </dsp:txXfrm>
    </dsp:sp>
    <dsp:sp modelId="{AA7D9BB9-D43D-433F-9B9A-89B99C3B3007}">
      <dsp:nvSpPr>
        <dsp:cNvPr id="0" name=""/>
        <dsp:cNvSpPr/>
      </dsp:nvSpPr>
      <dsp:spPr>
        <a:xfrm>
          <a:off x="1312523" y="43982"/>
          <a:ext cx="4792237" cy="82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a:solidFill>
                <a:schemeClr val="tx2"/>
              </a:solidFill>
            </a:rPr>
            <a:t>The</a:t>
          </a:r>
          <a:r>
            <a:rPr lang="en-US" sz="1600" kern="1200">
              <a:solidFill>
                <a:schemeClr val="tx2"/>
              </a:solidFill>
              <a:latin typeface="Neue Haas Grotesk Text Pro"/>
            </a:rPr>
            <a:t> impact of cardiac arrests in America and</a:t>
          </a:r>
          <a:r>
            <a:rPr lang="en-US" sz="1600" kern="1200">
              <a:solidFill>
                <a:schemeClr val="tx2"/>
              </a:solidFill>
            </a:rPr>
            <a:t> </a:t>
          </a:r>
          <a:r>
            <a:rPr lang="en-US" sz="1600" kern="1200">
              <a:solidFill>
                <a:schemeClr val="tx2"/>
              </a:solidFill>
              <a:latin typeface="Neue Haas Grotesk Text Pro"/>
            </a:rPr>
            <a:t>risk-adjusted mortality positive effects on paient outcome</a:t>
          </a:r>
          <a:endParaRPr lang="en-150" sz="1600" kern="1200">
            <a:solidFill>
              <a:schemeClr val="tx2"/>
            </a:solidFill>
          </a:endParaRPr>
        </a:p>
      </dsp:txBody>
      <dsp:txXfrm>
        <a:off x="1312523" y="43982"/>
        <a:ext cx="4792237" cy="826288"/>
      </dsp:txXfrm>
    </dsp:sp>
    <dsp:sp modelId="{1035161D-8417-441E-82FC-1FF11EE43BE8}">
      <dsp:nvSpPr>
        <dsp:cNvPr id="0" name=""/>
        <dsp:cNvSpPr/>
      </dsp:nvSpPr>
      <dsp:spPr>
        <a:xfrm>
          <a:off x="1220952" y="870270"/>
          <a:ext cx="488380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9C43FB-4666-4054-8953-FB5CA4CF186C}">
      <dsp:nvSpPr>
        <dsp:cNvPr id="0" name=""/>
        <dsp:cNvSpPr/>
      </dsp:nvSpPr>
      <dsp:spPr>
        <a:xfrm>
          <a:off x="0" y="912473"/>
          <a:ext cx="6104761" cy="0"/>
        </a:xfrm>
        <a:prstGeom prst="line">
          <a:avLst/>
        </a:prstGeom>
        <a:solidFill>
          <a:schemeClr val="accent5">
            <a:hueOff val="-295698"/>
            <a:satOff val="1166"/>
            <a:lumOff val="-314"/>
            <a:alphaOff val="0"/>
          </a:schemeClr>
        </a:solidFill>
        <a:ln w="12700" cap="flat" cmpd="sng" algn="ctr">
          <a:solidFill>
            <a:schemeClr val="accent5">
              <a:hueOff val="-295698"/>
              <a:satOff val="1166"/>
              <a:lumOff val="-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5E4B0-CA15-4199-B3CF-EDEBC07F0BE8}">
      <dsp:nvSpPr>
        <dsp:cNvPr id="0" name=""/>
        <dsp:cNvSpPr/>
      </dsp:nvSpPr>
      <dsp:spPr>
        <a:xfrm>
          <a:off x="0" y="912473"/>
          <a:ext cx="1220952" cy="909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solidFill>
                <a:schemeClr val="tx2"/>
              </a:solidFill>
            </a:rPr>
            <a:t>Business Goal</a:t>
          </a:r>
          <a:endParaRPr lang="en-150" sz="1400" b="1" kern="1200">
            <a:solidFill>
              <a:schemeClr val="tx2"/>
            </a:solidFill>
          </a:endParaRPr>
        </a:p>
      </dsp:txBody>
      <dsp:txXfrm>
        <a:off x="0" y="912473"/>
        <a:ext cx="1220952" cy="909805"/>
      </dsp:txXfrm>
    </dsp:sp>
    <dsp:sp modelId="{BA22CC81-C44E-48CF-89C2-837B8DB0D06A}">
      <dsp:nvSpPr>
        <dsp:cNvPr id="0" name=""/>
        <dsp:cNvSpPr/>
      </dsp:nvSpPr>
      <dsp:spPr>
        <a:xfrm>
          <a:off x="1312523" y="953788"/>
          <a:ext cx="4792237" cy="82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solidFill>
                <a:schemeClr val="tx2"/>
              </a:solidFill>
            </a:rPr>
            <a:t>Actionable goal for Hospitals to increase survival rates</a:t>
          </a:r>
          <a:endParaRPr lang="en-150" sz="1600" kern="1200">
            <a:solidFill>
              <a:schemeClr val="tx2"/>
            </a:solidFill>
          </a:endParaRPr>
        </a:p>
      </dsp:txBody>
      <dsp:txXfrm>
        <a:off x="1312523" y="953788"/>
        <a:ext cx="4792237" cy="826288"/>
      </dsp:txXfrm>
    </dsp:sp>
    <dsp:sp modelId="{603B0FFE-D830-4C10-9E0B-9F705596A209}">
      <dsp:nvSpPr>
        <dsp:cNvPr id="0" name=""/>
        <dsp:cNvSpPr/>
      </dsp:nvSpPr>
      <dsp:spPr>
        <a:xfrm>
          <a:off x="1220952" y="1780076"/>
          <a:ext cx="488380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36E5E1-B04F-4E3F-9247-8D07BD2E6D1A}">
      <dsp:nvSpPr>
        <dsp:cNvPr id="0" name=""/>
        <dsp:cNvSpPr/>
      </dsp:nvSpPr>
      <dsp:spPr>
        <a:xfrm>
          <a:off x="0" y="1822279"/>
          <a:ext cx="6104761" cy="0"/>
        </a:xfrm>
        <a:prstGeom prst="line">
          <a:avLst/>
        </a:prstGeom>
        <a:solidFill>
          <a:schemeClr val="accent5">
            <a:hueOff val="-591397"/>
            <a:satOff val="2331"/>
            <a:lumOff val="-628"/>
            <a:alphaOff val="0"/>
          </a:schemeClr>
        </a:solidFill>
        <a:ln w="12700" cap="flat" cmpd="sng" algn="ctr">
          <a:solidFill>
            <a:schemeClr val="accent5">
              <a:hueOff val="-591397"/>
              <a:satOff val="2331"/>
              <a:lumOff val="-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DF672-C890-46F3-A4B0-9551382C8743}">
      <dsp:nvSpPr>
        <dsp:cNvPr id="0" name=""/>
        <dsp:cNvSpPr/>
      </dsp:nvSpPr>
      <dsp:spPr>
        <a:xfrm>
          <a:off x="0" y="1822279"/>
          <a:ext cx="1220952" cy="909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solidFill>
                <a:schemeClr val="tx2"/>
              </a:solidFill>
            </a:rPr>
            <a:t>Data Overview</a:t>
          </a:r>
          <a:endParaRPr lang="en-150" sz="1400" b="1" kern="1200">
            <a:solidFill>
              <a:schemeClr val="tx2"/>
            </a:solidFill>
          </a:endParaRPr>
        </a:p>
      </dsp:txBody>
      <dsp:txXfrm>
        <a:off x="0" y="1822279"/>
        <a:ext cx="1220952" cy="909805"/>
      </dsp:txXfrm>
    </dsp:sp>
    <dsp:sp modelId="{33672DD6-0011-4AD2-9B68-07703961FC82}">
      <dsp:nvSpPr>
        <dsp:cNvPr id="0" name=""/>
        <dsp:cNvSpPr/>
      </dsp:nvSpPr>
      <dsp:spPr>
        <a:xfrm>
          <a:off x="1312523" y="1863593"/>
          <a:ext cx="4792237" cy="82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solidFill>
                <a:schemeClr val="tx2"/>
              </a:solidFill>
            </a:rPr>
            <a:t>How to predict mortality, a description of hospital dataset, and data preparation process</a:t>
          </a:r>
          <a:endParaRPr lang="en-150" sz="1600" kern="1200">
            <a:solidFill>
              <a:schemeClr val="tx2"/>
            </a:solidFill>
          </a:endParaRPr>
        </a:p>
      </dsp:txBody>
      <dsp:txXfrm>
        <a:off x="1312523" y="1863593"/>
        <a:ext cx="4792237" cy="826288"/>
      </dsp:txXfrm>
    </dsp:sp>
    <dsp:sp modelId="{34B63DEB-DF76-475E-A1A7-0397B0BD2BB1}">
      <dsp:nvSpPr>
        <dsp:cNvPr id="0" name=""/>
        <dsp:cNvSpPr/>
      </dsp:nvSpPr>
      <dsp:spPr>
        <a:xfrm>
          <a:off x="1220952" y="2689882"/>
          <a:ext cx="488380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98B825-EEA3-4415-A825-6FBA90A8A467}">
      <dsp:nvSpPr>
        <dsp:cNvPr id="0" name=""/>
        <dsp:cNvSpPr/>
      </dsp:nvSpPr>
      <dsp:spPr>
        <a:xfrm>
          <a:off x="0" y="2732085"/>
          <a:ext cx="6104761" cy="0"/>
        </a:xfrm>
        <a:prstGeom prst="line">
          <a:avLst/>
        </a:prstGeom>
        <a:solidFill>
          <a:schemeClr val="accent5">
            <a:hueOff val="-887095"/>
            <a:satOff val="3497"/>
            <a:lumOff val="-941"/>
            <a:alphaOff val="0"/>
          </a:schemeClr>
        </a:solidFill>
        <a:ln w="12700" cap="flat" cmpd="sng" algn="ctr">
          <a:solidFill>
            <a:schemeClr val="accent5">
              <a:hueOff val="-887095"/>
              <a:satOff val="3497"/>
              <a:lumOff val="-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3E41A-31BC-42AC-9CCB-2CA1039B5664}">
      <dsp:nvSpPr>
        <dsp:cNvPr id="0" name=""/>
        <dsp:cNvSpPr/>
      </dsp:nvSpPr>
      <dsp:spPr>
        <a:xfrm>
          <a:off x="0" y="2732085"/>
          <a:ext cx="1220952" cy="909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solidFill>
                <a:schemeClr val="tx2"/>
              </a:solidFill>
            </a:rPr>
            <a:t>Exploratory Analysis </a:t>
          </a:r>
          <a:endParaRPr lang="en-150" sz="1400" b="1" kern="1200">
            <a:solidFill>
              <a:schemeClr val="tx2"/>
            </a:solidFill>
          </a:endParaRPr>
        </a:p>
      </dsp:txBody>
      <dsp:txXfrm>
        <a:off x="0" y="2732085"/>
        <a:ext cx="1220952" cy="909805"/>
      </dsp:txXfrm>
    </dsp:sp>
    <dsp:sp modelId="{48990700-CF5C-48D6-9D7B-BE2ACC236F62}">
      <dsp:nvSpPr>
        <dsp:cNvPr id="0" name=""/>
        <dsp:cNvSpPr/>
      </dsp:nvSpPr>
      <dsp:spPr>
        <a:xfrm>
          <a:off x="1312523" y="2773399"/>
          <a:ext cx="4792237" cy="82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solidFill>
                <a:schemeClr val="tx2"/>
              </a:solidFill>
            </a:rPr>
            <a:t>Practical charts, correlations , and discoveries in dataset</a:t>
          </a:r>
          <a:endParaRPr lang="en-150" sz="1600" kern="1200">
            <a:solidFill>
              <a:schemeClr val="tx2"/>
            </a:solidFill>
          </a:endParaRPr>
        </a:p>
      </dsp:txBody>
      <dsp:txXfrm>
        <a:off x="1312523" y="2773399"/>
        <a:ext cx="4792237" cy="826288"/>
      </dsp:txXfrm>
    </dsp:sp>
    <dsp:sp modelId="{5AB975B6-93A7-4314-B3FC-E8B0B8568EDF}">
      <dsp:nvSpPr>
        <dsp:cNvPr id="0" name=""/>
        <dsp:cNvSpPr/>
      </dsp:nvSpPr>
      <dsp:spPr>
        <a:xfrm>
          <a:off x="1220952" y="3599687"/>
          <a:ext cx="488380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2F218D-22C1-435E-912B-664A4CD083AB}">
      <dsp:nvSpPr>
        <dsp:cNvPr id="0" name=""/>
        <dsp:cNvSpPr/>
      </dsp:nvSpPr>
      <dsp:spPr>
        <a:xfrm>
          <a:off x="0" y="3641890"/>
          <a:ext cx="6104761" cy="0"/>
        </a:xfrm>
        <a:prstGeom prst="line">
          <a:avLst/>
        </a:prstGeom>
        <a:solidFill>
          <a:schemeClr val="accent5">
            <a:hueOff val="-1182794"/>
            <a:satOff val="4662"/>
            <a:lumOff val="-1255"/>
            <a:alphaOff val="0"/>
          </a:schemeClr>
        </a:solidFill>
        <a:ln w="12700" cap="flat" cmpd="sng" algn="ctr">
          <a:solidFill>
            <a:schemeClr val="accent5">
              <a:hueOff val="-1182794"/>
              <a:satOff val="4662"/>
              <a:lumOff val="-1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061A0-6BB3-4BF4-ABFF-94B14203E6E8}">
      <dsp:nvSpPr>
        <dsp:cNvPr id="0" name=""/>
        <dsp:cNvSpPr/>
      </dsp:nvSpPr>
      <dsp:spPr>
        <a:xfrm>
          <a:off x="0" y="3641890"/>
          <a:ext cx="1220952" cy="909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solidFill>
                <a:schemeClr val="tx2"/>
              </a:solidFill>
            </a:rPr>
            <a:t>Methods and Evaluation</a:t>
          </a:r>
          <a:endParaRPr lang="en-150" sz="1400" b="1" kern="1200">
            <a:solidFill>
              <a:schemeClr val="tx2"/>
            </a:solidFill>
          </a:endParaRPr>
        </a:p>
      </dsp:txBody>
      <dsp:txXfrm>
        <a:off x="0" y="3641890"/>
        <a:ext cx="1220952" cy="909805"/>
      </dsp:txXfrm>
    </dsp:sp>
    <dsp:sp modelId="{57CC1CB8-0CF2-40A2-8BD2-E1A7352BD30A}">
      <dsp:nvSpPr>
        <dsp:cNvPr id="0" name=""/>
        <dsp:cNvSpPr/>
      </dsp:nvSpPr>
      <dsp:spPr>
        <a:xfrm>
          <a:off x="1312523" y="3683205"/>
          <a:ext cx="4792237" cy="82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solidFill>
                <a:schemeClr val="tx2"/>
              </a:solidFill>
            </a:rPr>
            <a:t>Synopsis of models used for analysis and evaluations metric</a:t>
          </a:r>
          <a:endParaRPr lang="en-150" sz="1600" kern="1200">
            <a:solidFill>
              <a:schemeClr val="tx2"/>
            </a:solidFill>
          </a:endParaRPr>
        </a:p>
      </dsp:txBody>
      <dsp:txXfrm>
        <a:off x="1312523" y="3683205"/>
        <a:ext cx="4792237" cy="826288"/>
      </dsp:txXfrm>
    </dsp:sp>
    <dsp:sp modelId="{BCBDB449-1D19-4DB9-85EE-EAA9303E8CF8}">
      <dsp:nvSpPr>
        <dsp:cNvPr id="0" name=""/>
        <dsp:cNvSpPr/>
      </dsp:nvSpPr>
      <dsp:spPr>
        <a:xfrm>
          <a:off x="1220952" y="4509493"/>
          <a:ext cx="488380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6B3E8C-1A97-41A7-9CE4-E3DB8A8BC63D}">
      <dsp:nvSpPr>
        <dsp:cNvPr id="0" name=""/>
        <dsp:cNvSpPr/>
      </dsp:nvSpPr>
      <dsp:spPr>
        <a:xfrm>
          <a:off x="0" y="4551696"/>
          <a:ext cx="6104761" cy="0"/>
        </a:xfrm>
        <a:prstGeom prst="line">
          <a:avLst/>
        </a:prstGeom>
        <a:solidFill>
          <a:schemeClr val="accent5">
            <a:hueOff val="-1478492"/>
            <a:satOff val="5828"/>
            <a:lumOff val="-1569"/>
            <a:alphaOff val="0"/>
          </a:schemeClr>
        </a:solidFill>
        <a:ln w="12700" cap="flat" cmpd="sng" algn="ctr">
          <a:solidFill>
            <a:schemeClr val="accent5">
              <a:hueOff val="-1478492"/>
              <a:satOff val="5828"/>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FE6B5-AA0B-4876-854C-178781FC0257}">
      <dsp:nvSpPr>
        <dsp:cNvPr id="0" name=""/>
        <dsp:cNvSpPr/>
      </dsp:nvSpPr>
      <dsp:spPr>
        <a:xfrm>
          <a:off x="0" y="4551696"/>
          <a:ext cx="1220952" cy="909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solidFill>
                <a:schemeClr val="tx2"/>
              </a:solidFill>
            </a:rPr>
            <a:t>Conclusion and Future Outlook</a:t>
          </a:r>
          <a:endParaRPr lang="en-150" sz="1400" b="1" kern="1200">
            <a:solidFill>
              <a:schemeClr val="tx2"/>
            </a:solidFill>
          </a:endParaRPr>
        </a:p>
      </dsp:txBody>
      <dsp:txXfrm>
        <a:off x="0" y="4551696"/>
        <a:ext cx="1220952" cy="909805"/>
      </dsp:txXfrm>
    </dsp:sp>
    <dsp:sp modelId="{DA41CC4F-DE49-44C6-98CB-D3E22951FE4D}">
      <dsp:nvSpPr>
        <dsp:cNvPr id="0" name=""/>
        <dsp:cNvSpPr/>
      </dsp:nvSpPr>
      <dsp:spPr>
        <a:xfrm>
          <a:off x="1312523" y="4593010"/>
          <a:ext cx="4792237" cy="82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solidFill>
                <a:schemeClr val="tx2"/>
              </a:solidFill>
            </a:rPr>
            <a:t>Summary of dataset analysis and recommendations for hospitals </a:t>
          </a:r>
          <a:endParaRPr lang="en-150" sz="1600" kern="1200">
            <a:solidFill>
              <a:schemeClr val="tx2"/>
            </a:solidFill>
          </a:endParaRPr>
        </a:p>
      </dsp:txBody>
      <dsp:txXfrm>
        <a:off x="1312523" y="4593010"/>
        <a:ext cx="4792237" cy="826288"/>
      </dsp:txXfrm>
    </dsp:sp>
    <dsp:sp modelId="{072391C1-F915-4F10-9371-6FB2CF5007D1}">
      <dsp:nvSpPr>
        <dsp:cNvPr id="0" name=""/>
        <dsp:cNvSpPr/>
      </dsp:nvSpPr>
      <dsp:spPr>
        <a:xfrm>
          <a:off x="1220952" y="5419299"/>
          <a:ext cx="488380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E864F-6372-4CD4-B83F-F8983C6D7302}">
      <dsp:nvSpPr>
        <dsp:cNvPr id="0" name=""/>
        <dsp:cNvSpPr/>
      </dsp:nvSpPr>
      <dsp:spPr>
        <a:xfrm>
          <a:off x="0" y="120899"/>
          <a:ext cx="5131593" cy="69264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Potential Clients:</a:t>
          </a:r>
        </a:p>
      </dsp:txBody>
      <dsp:txXfrm>
        <a:off x="33812" y="154711"/>
        <a:ext cx="5063969" cy="625016"/>
      </dsp:txXfrm>
    </dsp:sp>
    <dsp:sp modelId="{0D862C4E-2967-4E76-84DD-7598AAA339A3}">
      <dsp:nvSpPr>
        <dsp:cNvPr id="0" name=""/>
        <dsp:cNvSpPr/>
      </dsp:nvSpPr>
      <dsp:spPr>
        <a:xfrm>
          <a:off x="0" y="813539"/>
          <a:ext cx="5131593" cy="454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928"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a:solidFill>
                <a:schemeClr val="tx2"/>
              </a:solidFill>
            </a:rPr>
            <a:t>Doctor and Hospital Owners</a:t>
          </a:r>
        </a:p>
        <a:p>
          <a:pPr marL="285750" lvl="1" indent="-285750" algn="l" defTabSz="1289050">
            <a:lnSpc>
              <a:spcPct val="90000"/>
            </a:lnSpc>
            <a:spcBef>
              <a:spcPct val="0"/>
            </a:spcBef>
            <a:spcAft>
              <a:spcPct val="20000"/>
            </a:spcAft>
            <a:buChar char="•"/>
          </a:pPr>
          <a:r>
            <a:rPr lang="en-US" sz="2900" kern="1200">
              <a:solidFill>
                <a:schemeClr val="tx2"/>
              </a:solidFill>
            </a:rPr>
            <a:t>Identify features that take priority of those suffering from heart failure</a:t>
          </a:r>
        </a:p>
        <a:p>
          <a:pPr marL="285750" lvl="1" indent="-285750" algn="l" defTabSz="1289050">
            <a:lnSpc>
              <a:spcPct val="90000"/>
            </a:lnSpc>
            <a:spcBef>
              <a:spcPct val="0"/>
            </a:spcBef>
            <a:spcAft>
              <a:spcPct val="20000"/>
            </a:spcAft>
            <a:buChar char="•"/>
          </a:pPr>
          <a:r>
            <a:rPr lang="en-US" sz="2900" kern="1200">
              <a:solidFill>
                <a:schemeClr val="tx2"/>
              </a:solidFill>
            </a:rPr>
            <a:t>Apply Risk-Adjusted practice to Hospitals to improve mortality rates  </a:t>
          </a:r>
        </a:p>
      </dsp:txBody>
      <dsp:txXfrm>
        <a:off x="0" y="813539"/>
        <a:ext cx="5131593" cy="4540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2CCFD-CCB0-427A-8376-33D58555807F}">
      <dsp:nvSpPr>
        <dsp:cNvPr id="0" name=""/>
        <dsp:cNvSpPr/>
      </dsp:nvSpPr>
      <dsp:spPr>
        <a:xfrm>
          <a:off x="0" y="382086"/>
          <a:ext cx="6083025" cy="136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2110" tIns="374904" rIns="472110" bIns="128016" numCol="1" spcCol="1270" anchor="t" anchorCtr="0">
          <a:noAutofit/>
        </a:bodyPr>
        <a:lstStyle/>
        <a:p>
          <a:pPr marL="171450" lvl="1" indent="-171450" algn="l" defTabSz="800100">
            <a:lnSpc>
              <a:spcPct val="90000"/>
            </a:lnSpc>
            <a:spcBef>
              <a:spcPct val="0"/>
            </a:spcBef>
            <a:spcAft>
              <a:spcPct val="15000"/>
            </a:spcAft>
            <a:buNone/>
          </a:pPr>
          <a:r>
            <a:rPr lang="en-US" sz="1800" kern="1200"/>
            <a:t>Training data</a:t>
          </a:r>
          <a:endParaRPr lang="en-150" sz="1800" kern="1200"/>
        </a:p>
        <a:p>
          <a:pPr marL="171450" lvl="1" indent="-171450" algn="l" defTabSz="800100">
            <a:lnSpc>
              <a:spcPct val="90000"/>
            </a:lnSpc>
            <a:spcBef>
              <a:spcPct val="0"/>
            </a:spcBef>
            <a:spcAft>
              <a:spcPct val="15000"/>
            </a:spcAft>
            <a:buNone/>
          </a:pPr>
          <a:r>
            <a:rPr lang="en-US" sz="1800" kern="1200"/>
            <a:t>includes both the</a:t>
          </a:r>
          <a:endParaRPr lang="en-150" sz="1800" kern="1200"/>
        </a:p>
        <a:p>
          <a:pPr marL="171450" lvl="1" indent="-171450" algn="l" defTabSz="800100">
            <a:lnSpc>
              <a:spcPct val="90000"/>
            </a:lnSpc>
            <a:spcBef>
              <a:spcPct val="0"/>
            </a:spcBef>
            <a:spcAft>
              <a:spcPct val="15000"/>
            </a:spcAft>
            <a:buNone/>
          </a:pPr>
          <a:r>
            <a:rPr lang="en-US" sz="1800" kern="1200"/>
            <a:t>input and result</a:t>
          </a:r>
          <a:endParaRPr lang="en-150" sz="1800" kern="1200"/>
        </a:p>
      </dsp:txBody>
      <dsp:txXfrm>
        <a:off x="0" y="382086"/>
        <a:ext cx="6083025" cy="1360800"/>
      </dsp:txXfrm>
    </dsp:sp>
    <dsp:sp modelId="{AD130703-C85B-4F12-A47A-6B9D401777CF}">
      <dsp:nvSpPr>
        <dsp:cNvPr id="0" name=""/>
        <dsp:cNvSpPr/>
      </dsp:nvSpPr>
      <dsp:spPr>
        <a:xfrm>
          <a:off x="304151" y="116406"/>
          <a:ext cx="4258117"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947" tIns="0" rIns="160947" bIns="0" numCol="1" spcCol="1270" anchor="ctr" anchorCtr="0">
          <a:noAutofit/>
        </a:bodyPr>
        <a:lstStyle/>
        <a:p>
          <a:pPr marL="0" lvl="0" indent="0" algn="l" defTabSz="1066800">
            <a:lnSpc>
              <a:spcPct val="90000"/>
            </a:lnSpc>
            <a:spcBef>
              <a:spcPct val="0"/>
            </a:spcBef>
            <a:spcAft>
              <a:spcPct val="35000"/>
            </a:spcAft>
            <a:buNone/>
          </a:pPr>
          <a:r>
            <a:rPr lang="en-US" sz="2400" b="1" kern="1200"/>
            <a:t>Supervised Learning</a:t>
          </a:r>
          <a:endParaRPr lang="en-150" sz="2400" b="1" kern="1200"/>
        </a:p>
      </dsp:txBody>
      <dsp:txXfrm>
        <a:off x="330090" y="142345"/>
        <a:ext cx="4206239" cy="479482"/>
      </dsp:txXfrm>
    </dsp:sp>
    <dsp:sp modelId="{786AE37B-1FBB-4F73-8F70-832B43FBF5B8}">
      <dsp:nvSpPr>
        <dsp:cNvPr id="0" name=""/>
        <dsp:cNvSpPr/>
      </dsp:nvSpPr>
      <dsp:spPr>
        <a:xfrm>
          <a:off x="0" y="2105766"/>
          <a:ext cx="6083025" cy="1360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2110" tIns="374904" rIns="472110" bIns="128016" numCol="1" spcCol="1270" anchor="t" anchorCtr="0">
          <a:noAutofit/>
        </a:bodyPr>
        <a:lstStyle/>
        <a:p>
          <a:pPr marL="171450" lvl="1" indent="-171450" algn="l" defTabSz="800100">
            <a:lnSpc>
              <a:spcPct val="90000"/>
            </a:lnSpc>
            <a:spcBef>
              <a:spcPct val="0"/>
            </a:spcBef>
            <a:spcAft>
              <a:spcPct val="15000"/>
            </a:spcAft>
            <a:buNone/>
          </a:pPr>
          <a:r>
            <a:rPr lang="de-DE" sz="1800" kern="1200"/>
            <a:t>Positive </a:t>
          </a:r>
          <a:r>
            <a:rPr lang="de-DE" sz="1800" kern="1200" err="1"/>
            <a:t>or</a:t>
          </a:r>
          <a:r>
            <a:rPr lang="de-DE" sz="1800" kern="1200"/>
            <a:t> Negative</a:t>
          </a:r>
          <a:endParaRPr lang="en-150" sz="1800" kern="1200"/>
        </a:p>
        <a:p>
          <a:pPr marL="171450" lvl="1" indent="-171450" algn="l" defTabSz="800100">
            <a:lnSpc>
              <a:spcPct val="90000"/>
            </a:lnSpc>
            <a:spcBef>
              <a:spcPct val="0"/>
            </a:spcBef>
            <a:spcAft>
              <a:spcPct val="15000"/>
            </a:spcAft>
            <a:buNone/>
          </a:pPr>
          <a:r>
            <a:rPr lang="de-DE" sz="1800" kern="1200"/>
            <a:t>Outcome </a:t>
          </a:r>
          <a:r>
            <a:rPr lang="de-DE" sz="1800" kern="1200" err="1"/>
            <a:t>of</a:t>
          </a:r>
          <a:endParaRPr lang="en-150" sz="1800" kern="1200"/>
        </a:p>
        <a:p>
          <a:pPr marL="171450" lvl="1" indent="-171450" algn="l" defTabSz="800100">
            <a:lnSpc>
              <a:spcPct val="90000"/>
            </a:lnSpc>
            <a:spcBef>
              <a:spcPct val="0"/>
            </a:spcBef>
            <a:spcAft>
              <a:spcPct val="15000"/>
            </a:spcAft>
            <a:buNone/>
          </a:pPr>
          <a:r>
            <a:rPr lang="de-DE" sz="1800" kern="1200" err="1"/>
            <a:t>Mortality</a:t>
          </a:r>
          <a:endParaRPr lang="en-150" sz="1800" kern="1200"/>
        </a:p>
      </dsp:txBody>
      <dsp:txXfrm>
        <a:off x="0" y="2105766"/>
        <a:ext cx="6083025" cy="1360800"/>
      </dsp:txXfrm>
    </dsp:sp>
    <dsp:sp modelId="{8DD789B1-EECC-4A57-BB82-893595BE6A37}">
      <dsp:nvSpPr>
        <dsp:cNvPr id="0" name=""/>
        <dsp:cNvSpPr/>
      </dsp:nvSpPr>
      <dsp:spPr>
        <a:xfrm>
          <a:off x="304151" y="1840086"/>
          <a:ext cx="4258117"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947" tIns="0" rIns="160947" bIns="0" numCol="1" spcCol="1270" anchor="ctr" anchorCtr="0">
          <a:noAutofit/>
        </a:bodyPr>
        <a:lstStyle/>
        <a:p>
          <a:pPr marL="0" lvl="0" indent="0" algn="l" defTabSz="1066800">
            <a:lnSpc>
              <a:spcPct val="90000"/>
            </a:lnSpc>
            <a:spcBef>
              <a:spcPct val="0"/>
            </a:spcBef>
            <a:spcAft>
              <a:spcPct val="35000"/>
            </a:spcAft>
            <a:buNone/>
          </a:pPr>
          <a:r>
            <a:rPr lang="de-DE" sz="2400" b="1" kern="1200"/>
            <a:t>Classification</a:t>
          </a:r>
          <a:endParaRPr lang="en-150" sz="2400" b="1" kern="1200"/>
        </a:p>
      </dsp:txBody>
      <dsp:txXfrm>
        <a:off x="330090" y="1866025"/>
        <a:ext cx="4206239" cy="479482"/>
      </dsp:txXfrm>
    </dsp:sp>
    <dsp:sp modelId="{5D39D131-5CEC-4738-8C4D-26D278E7547A}">
      <dsp:nvSpPr>
        <dsp:cNvPr id="0" name=""/>
        <dsp:cNvSpPr/>
      </dsp:nvSpPr>
      <dsp:spPr>
        <a:xfrm>
          <a:off x="0" y="3829446"/>
          <a:ext cx="6083025" cy="2551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2110" tIns="374904" rIns="472110" bIns="128016" numCol="1" spcCol="1270" anchor="t" anchorCtr="0">
          <a:noAutofit/>
        </a:bodyPr>
        <a:lstStyle/>
        <a:p>
          <a:pPr marL="171450" lvl="1" indent="-171450" algn="l" defTabSz="800100">
            <a:lnSpc>
              <a:spcPct val="90000"/>
            </a:lnSpc>
            <a:spcBef>
              <a:spcPct val="0"/>
            </a:spcBef>
            <a:spcAft>
              <a:spcPct val="15000"/>
            </a:spcAft>
            <a:buNone/>
          </a:pPr>
          <a:r>
            <a:rPr lang="en-US" sz="1800" kern="1200">
              <a:latin typeface="Neue Haas Grotesk Text Pro"/>
            </a:rPr>
            <a:t>Outcome</a:t>
          </a:r>
          <a:r>
            <a:rPr lang="en-US" sz="1800" kern="1200"/>
            <a:t>:</a:t>
          </a:r>
          <a:endParaRPr lang="en-150" sz="1800" kern="1200"/>
        </a:p>
        <a:p>
          <a:pPr marL="342900" lvl="2" indent="-171450" algn="l" defTabSz="800100">
            <a:lnSpc>
              <a:spcPct val="90000"/>
            </a:lnSpc>
            <a:spcBef>
              <a:spcPct val="0"/>
            </a:spcBef>
            <a:spcAft>
              <a:spcPct val="15000"/>
            </a:spcAft>
            <a:buNone/>
          </a:pPr>
          <a:r>
            <a:rPr lang="en-US" sz="1800" kern="1200"/>
            <a:t>Mortality after</a:t>
          </a:r>
          <a:endParaRPr lang="en-150" sz="1800" kern="1200"/>
        </a:p>
        <a:p>
          <a:pPr marL="342900" lvl="2" indent="-171450" algn="l" defTabSz="800100">
            <a:lnSpc>
              <a:spcPct val="90000"/>
            </a:lnSpc>
            <a:spcBef>
              <a:spcPct val="0"/>
            </a:spcBef>
            <a:spcAft>
              <a:spcPct val="15000"/>
            </a:spcAft>
            <a:buNone/>
          </a:pPr>
          <a:r>
            <a:rPr lang="en-US" sz="1800" kern="1200"/>
            <a:t>cardiac arrest</a:t>
          </a:r>
          <a:endParaRPr lang="en-150" sz="1800" kern="1200"/>
        </a:p>
        <a:p>
          <a:pPr marL="342900" lvl="2" indent="-171450" algn="l" defTabSz="800100" rtl="0">
            <a:lnSpc>
              <a:spcPct val="90000"/>
            </a:lnSpc>
            <a:spcBef>
              <a:spcPct val="0"/>
            </a:spcBef>
            <a:spcAft>
              <a:spcPct val="15000"/>
            </a:spcAft>
            <a:buNone/>
          </a:pPr>
          <a:r>
            <a:rPr lang="en-US" sz="1800" kern="1200">
              <a:latin typeface="Neue Haas Grotesk Text Pro"/>
            </a:rPr>
            <a:t> </a:t>
          </a:r>
          <a:r>
            <a:rPr lang="en-US" sz="1800" kern="1200"/>
            <a:t>in ICU</a:t>
          </a:r>
          <a:endParaRPr lang="en-150" sz="1800" kern="1200"/>
        </a:p>
        <a:p>
          <a:pPr marL="342900" lvl="2" indent="-171450" algn="l" defTabSz="800100">
            <a:lnSpc>
              <a:spcPct val="90000"/>
            </a:lnSpc>
            <a:spcBef>
              <a:spcPct val="0"/>
            </a:spcBef>
            <a:spcAft>
              <a:spcPct val="15000"/>
            </a:spcAft>
            <a:buNone/>
          </a:pPr>
          <a:endParaRPr lang="en-150" sz="1800" kern="1200"/>
        </a:p>
        <a:p>
          <a:pPr marL="171450" lvl="1" indent="-171450" algn="l" defTabSz="800100">
            <a:lnSpc>
              <a:spcPct val="90000"/>
            </a:lnSpc>
            <a:spcBef>
              <a:spcPct val="0"/>
            </a:spcBef>
            <a:spcAft>
              <a:spcPct val="15000"/>
            </a:spcAft>
            <a:buNone/>
          </a:pPr>
          <a:r>
            <a:rPr lang="en-US" sz="1800" b="0" i="0" kern="1200"/>
            <a:t>0 = Alive</a:t>
          </a:r>
          <a:endParaRPr lang="en-150" sz="1800" kern="1200"/>
        </a:p>
        <a:p>
          <a:pPr marL="171450" lvl="1" indent="-171450" algn="l" defTabSz="800100">
            <a:lnSpc>
              <a:spcPct val="90000"/>
            </a:lnSpc>
            <a:spcBef>
              <a:spcPct val="0"/>
            </a:spcBef>
            <a:spcAft>
              <a:spcPct val="15000"/>
            </a:spcAft>
            <a:buNone/>
          </a:pPr>
          <a:r>
            <a:rPr lang="en-US" sz="1800" b="0" i="0" kern="1200"/>
            <a:t>1 = Death</a:t>
          </a:r>
          <a:endParaRPr lang="en-150" sz="1800" kern="1200"/>
        </a:p>
      </dsp:txBody>
      <dsp:txXfrm>
        <a:off x="0" y="3829446"/>
        <a:ext cx="6083025" cy="2551500"/>
      </dsp:txXfrm>
    </dsp:sp>
    <dsp:sp modelId="{9B9048D9-7301-4E7E-A8A3-19F933394B8F}">
      <dsp:nvSpPr>
        <dsp:cNvPr id="0" name=""/>
        <dsp:cNvSpPr/>
      </dsp:nvSpPr>
      <dsp:spPr>
        <a:xfrm>
          <a:off x="304151" y="3563766"/>
          <a:ext cx="4258117" cy="53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947" tIns="0" rIns="160947" bIns="0" numCol="1" spcCol="1270" anchor="ctr" anchorCtr="0">
          <a:noAutofit/>
        </a:bodyPr>
        <a:lstStyle/>
        <a:p>
          <a:pPr marL="0" lvl="0" indent="0" algn="l" defTabSz="1066800">
            <a:lnSpc>
              <a:spcPct val="90000"/>
            </a:lnSpc>
            <a:spcBef>
              <a:spcPct val="0"/>
            </a:spcBef>
            <a:spcAft>
              <a:spcPct val="35000"/>
            </a:spcAft>
            <a:buNone/>
          </a:pPr>
          <a:r>
            <a:rPr lang="de-DE" sz="2400" b="1" kern="1200"/>
            <a:t>Target Variable</a:t>
          </a:r>
          <a:endParaRPr lang="en-150" sz="2400" b="1" kern="1200"/>
        </a:p>
      </dsp:txBody>
      <dsp:txXfrm>
        <a:off x="330090" y="3589705"/>
        <a:ext cx="4206239"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C7244-E96D-4F41-BE8B-37567F99F592}">
      <dsp:nvSpPr>
        <dsp:cNvPr id="0" name=""/>
        <dsp:cNvSpPr/>
      </dsp:nvSpPr>
      <dsp:spPr>
        <a:xfrm>
          <a:off x="0" y="0"/>
          <a:ext cx="6370320" cy="14558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Important Features</a:t>
          </a:r>
          <a:endParaRPr lang="en-150" sz="2300" kern="1200"/>
        </a:p>
        <a:p>
          <a:pPr marL="171450" lvl="1" indent="-171450" algn="l" defTabSz="800100">
            <a:lnSpc>
              <a:spcPct val="90000"/>
            </a:lnSpc>
            <a:spcBef>
              <a:spcPct val="0"/>
            </a:spcBef>
            <a:spcAft>
              <a:spcPct val="15000"/>
            </a:spcAft>
            <a:buChar char="•"/>
          </a:pPr>
          <a:r>
            <a:rPr lang="en-US" sz="1800" kern="1200"/>
            <a:t>Random forest of all 50 features to select 15 most important other than ID and Target Variable</a:t>
          </a:r>
          <a:endParaRPr lang="en-150" sz="1800" kern="1200"/>
        </a:p>
      </dsp:txBody>
      <dsp:txXfrm>
        <a:off x="1419644" y="0"/>
        <a:ext cx="4950675" cy="1455806"/>
      </dsp:txXfrm>
    </dsp:sp>
    <dsp:sp modelId="{5D289B9D-2993-48BE-9E37-E001A66BB8FB}">
      <dsp:nvSpPr>
        <dsp:cNvPr id="0" name=""/>
        <dsp:cNvSpPr/>
      </dsp:nvSpPr>
      <dsp:spPr>
        <a:xfrm>
          <a:off x="145580" y="145580"/>
          <a:ext cx="1274064" cy="116464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32D280-23D0-484A-9F7C-9914633345CE}">
      <dsp:nvSpPr>
        <dsp:cNvPr id="0" name=""/>
        <dsp:cNvSpPr/>
      </dsp:nvSpPr>
      <dsp:spPr>
        <a:xfrm>
          <a:off x="0" y="1601387"/>
          <a:ext cx="6370320" cy="145580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Missing variables</a:t>
          </a:r>
          <a:endParaRPr lang="en-150" sz="2300" kern="1200"/>
        </a:p>
        <a:p>
          <a:pPr marL="171450" lvl="1" indent="-171450" algn="l" defTabSz="800100">
            <a:lnSpc>
              <a:spcPct val="90000"/>
            </a:lnSpc>
            <a:spcBef>
              <a:spcPct val="0"/>
            </a:spcBef>
            <a:spcAft>
              <a:spcPct val="15000"/>
            </a:spcAft>
            <a:buChar char="•"/>
          </a:pPr>
          <a:r>
            <a:rPr lang="en-US" sz="1800" kern="1200"/>
            <a:t>Diagnosed and </a:t>
          </a:r>
          <a:r>
            <a:rPr lang="en-US" sz="1800" kern="1200">
              <a:latin typeface="Neue Haas Grotesk Text Pro"/>
            </a:rPr>
            <a:t>assessed</a:t>
          </a:r>
          <a:r>
            <a:rPr lang="en-US" sz="1800" kern="1200"/>
            <a:t> missing variables to create fuller dataset</a:t>
          </a:r>
          <a:endParaRPr lang="en-150" sz="1800" kern="1200"/>
        </a:p>
        <a:p>
          <a:pPr marL="171450" lvl="1" indent="-171450" algn="l" defTabSz="800100">
            <a:lnSpc>
              <a:spcPct val="90000"/>
            </a:lnSpc>
            <a:spcBef>
              <a:spcPct val="0"/>
            </a:spcBef>
            <a:spcAft>
              <a:spcPct val="15000"/>
            </a:spcAft>
            <a:buChar char="•"/>
          </a:pPr>
          <a:r>
            <a:rPr lang="en-US" sz="1800" kern="1200"/>
            <a:t>Deleting all observations with missing</a:t>
          </a:r>
          <a:endParaRPr lang="en-150" sz="1800" kern="1200"/>
        </a:p>
      </dsp:txBody>
      <dsp:txXfrm>
        <a:off x="1419644" y="1601387"/>
        <a:ext cx="4950675" cy="1455806"/>
      </dsp:txXfrm>
    </dsp:sp>
    <dsp:sp modelId="{91065E95-0749-4B07-8DB1-B403FB1C880F}">
      <dsp:nvSpPr>
        <dsp:cNvPr id="0" name=""/>
        <dsp:cNvSpPr/>
      </dsp:nvSpPr>
      <dsp:spPr>
        <a:xfrm>
          <a:off x="145580" y="1746968"/>
          <a:ext cx="1274064" cy="116464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BDCC48-19E3-40C1-80B1-BA51C8A03FC8}">
      <dsp:nvSpPr>
        <dsp:cNvPr id="0" name=""/>
        <dsp:cNvSpPr/>
      </dsp:nvSpPr>
      <dsp:spPr>
        <a:xfrm>
          <a:off x="0" y="3202775"/>
          <a:ext cx="6370320" cy="14558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Transformed Features</a:t>
          </a:r>
          <a:endParaRPr lang="en-150" sz="2300" kern="1200"/>
        </a:p>
        <a:p>
          <a:pPr marL="171450" lvl="1" indent="-171450" algn="l" defTabSz="800100">
            <a:lnSpc>
              <a:spcPct val="90000"/>
            </a:lnSpc>
            <a:spcBef>
              <a:spcPct val="0"/>
            </a:spcBef>
            <a:spcAft>
              <a:spcPct val="15000"/>
            </a:spcAft>
            <a:buChar char="•"/>
          </a:pPr>
          <a:r>
            <a:rPr lang="en-US" sz="1800" kern="1200"/>
            <a:t>Transformed Categorical features as indicator variables</a:t>
          </a:r>
          <a:endParaRPr lang="en-150" sz="1800" kern="1200"/>
        </a:p>
      </dsp:txBody>
      <dsp:txXfrm>
        <a:off x="1419644" y="3202775"/>
        <a:ext cx="4950675" cy="1455806"/>
      </dsp:txXfrm>
    </dsp:sp>
    <dsp:sp modelId="{CB0EAFC8-B0AF-41D5-B347-6BBAD93BA792}">
      <dsp:nvSpPr>
        <dsp:cNvPr id="0" name=""/>
        <dsp:cNvSpPr/>
      </dsp:nvSpPr>
      <dsp:spPr>
        <a:xfrm>
          <a:off x="145580" y="3348355"/>
          <a:ext cx="1274064" cy="1164645"/>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EFCAC9-3A87-483C-B96D-917EB1B3C164}">
      <dsp:nvSpPr>
        <dsp:cNvPr id="0" name=""/>
        <dsp:cNvSpPr/>
      </dsp:nvSpPr>
      <dsp:spPr>
        <a:xfrm>
          <a:off x="0" y="4804162"/>
          <a:ext cx="6370320" cy="145580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Recoded Features</a:t>
          </a:r>
          <a:endParaRPr lang="en-150" sz="2300" kern="1200"/>
        </a:p>
        <a:p>
          <a:pPr marL="171450" lvl="1" indent="-171450" algn="l" defTabSz="800100">
            <a:lnSpc>
              <a:spcPct val="90000"/>
            </a:lnSpc>
            <a:spcBef>
              <a:spcPct val="0"/>
            </a:spcBef>
            <a:spcAft>
              <a:spcPct val="15000"/>
            </a:spcAft>
            <a:buChar char="•"/>
          </a:pPr>
          <a:r>
            <a:rPr lang="en-US" sz="1800" kern="1200"/>
            <a:t>Numerical features recoded to mean</a:t>
          </a:r>
          <a:endParaRPr lang="en-150" sz="1800" kern="1200"/>
        </a:p>
        <a:p>
          <a:pPr marL="171450" lvl="1" indent="-171450" algn="l" defTabSz="800100">
            <a:lnSpc>
              <a:spcPct val="90000"/>
            </a:lnSpc>
            <a:spcBef>
              <a:spcPct val="0"/>
            </a:spcBef>
            <a:spcAft>
              <a:spcPct val="15000"/>
            </a:spcAft>
            <a:buChar char="•"/>
          </a:pPr>
          <a:r>
            <a:rPr lang="en-US" sz="1800" kern="1200"/>
            <a:t>Categorical features into mode</a:t>
          </a:r>
          <a:endParaRPr lang="en-150" sz="1800" kern="1200"/>
        </a:p>
      </dsp:txBody>
      <dsp:txXfrm>
        <a:off x="1419644" y="4804162"/>
        <a:ext cx="4950675" cy="1455806"/>
      </dsp:txXfrm>
    </dsp:sp>
    <dsp:sp modelId="{2C9C8ED0-8D70-45EF-84A7-5F55791C37FD}">
      <dsp:nvSpPr>
        <dsp:cNvPr id="0" name=""/>
        <dsp:cNvSpPr/>
      </dsp:nvSpPr>
      <dsp:spPr>
        <a:xfrm>
          <a:off x="145580" y="4949743"/>
          <a:ext cx="1274064" cy="1164645"/>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37A68-22B4-40FE-BBD9-109C1BE02BE5}">
      <dsp:nvSpPr>
        <dsp:cNvPr id="0" name=""/>
        <dsp:cNvSpPr/>
      </dsp:nvSpPr>
      <dsp:spPr>
        <a:xfrm>
          <a:off x="3373" y="589036"/>
          <a:ext cx="2676531" cy="1605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Neue Haas Grotesk Text Pro"/>
            </a:rPr>
            <a:t>Patient has Atrial Fibrillation</a:t>
          </a:r>
          <a:endParaRPr lang="en-US" sz="3100" kern="1200"/>
        </a:p>
      </dsp:txBody>
      <dsp:txXfrm>
        <a:off x="3373" y="589036"/>
        <a:ext cx="2676531" cy="1605918"/>
      </dsp:txXfrm>
    </dsp:sp>
    <dsp:sp modelId="{309EE24F-556D-4E11-A088-5B62EE5D4390}">
      <dsp:nvSpPr>
        <dsp:cNvPr id="0" name=""/>
        <dsp:cNvSpPr/>
      </dsp:nvSpPr>
      <dsp:spPr>
        <a:xfrm>
          <a:off x="2947557" y="589036"/>
          <a:ext cx="2676531" cy="1605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Neue Haas Grotesk Text Pro"/>
            </a:rPr>
            <a:t>Increased Anion Gap</a:t>
          </a:r>
          <a:endParaRPr lang="en-US" sz="3100" kern="1200"/>
        </a:p>
      </dsp:txBody>
      <dsp:txXfrm>
        <a:off x="2947557" y="589036"/>
        <a:ext cx="2676531" cy="1605918"/>
      </dsp:txXfrm>
    </dsp:sp>
    <dsp:sp modelId="{0C3B6EA8-11A8-4D42-82A5-E0B2A36904AB}">
      <dsp:nvSpPr>
        <dsp:cNvPr id="0" name=""/>
        <dsp:cNvSpPr/>
      </dsp:nvSpPr>
      <dsp:spPr>
        <a:xfrm>
          <a:off x="5891742" y="589036"/>
          <a:ext cx="2676531" cy="1605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Neue Haas Grotesk Text Pro"/>
            </a:rPr>
            <a:t>High Heart Rate</a:t>
          </a:r>
          <a:endParaRPr lang="en-US" sz="3100" kern="1200"/>
        </a:p>
      </dsp:txBody>
      <dsp:txXfrm>
        <a:off x="5891742" y="589036"/>
        <a:ext cx="2676531" cy="1605918"/>
      </dsp:txXfrm>
    </dsp:sp>
    <dsp:sp modelId="{EF6EC22D-136E-4B25-BAAD-F4925B2C3551}">
      <dsp:nvSpPr>
        <dsp:cNvPr id="0" name=""/>
        <dsp:cNvSpPr/>
      </dsp:nvSpPr>
      <dsp:spPr>
        <a:xfrm>
          <a:off x="8835926" y="589036"/>
          <a:ext cx="2676531" cy="1605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Neue Haas Grotesk Text Pro"/>
            </a:rPr>
            <a:t>Increased Respiratory Rate</a:t>
          </a:r>
          <a:endParaRPr lang="en-US" sz="3100" kern="1200"/>
        </a:p>
      </dsp:txBody>
      <dsp:txXfrm>
        <a:off x="8835926" y="589036"/>
        <a:ext cx="2676531" cy="1605918"/>
      </dsp:txXfrm>
    </dsp:sp>
    <dsp:sp modelId="{26B6C0A9-2C65-46BE-B14B-687C096A8914}">
      <dsp:nvSpPr>
        <dsp:cNvPr id="0" name=""/>
        <dsp:cNvSpPr/>
      </dsp:nvSpPr>
      <dsp:spPr>
        <a:xfrm>
          <a:off x="3373" y="2462608"/>
          <a:ext cx="2676531" cy="1605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Neue Haas Grotesk Text Pro"/>
            </a:rPr>
            <a:t>High BMI</a:t>
          </a:r>
          <a:endParaRPr lang="en-US" sz="3100" kern="1200"/>
        </a:p>
      </dsp:txBody>
      <dsp:txXfrm>
        <a:off x="3373" y="2462608"/>
        <a:ext cx="2676531" cy="1605918"/>
      </dsp:txXfrm>
    </dsp:sp>
    <dsp:sp modelId="{4394D84D-DDA1-423C-BDF2-657D6815FCB6}">
      <dsp:nvSpPr>
        <dsp:cNvPr id="0" name=""/>
        <dsp:cNvSpPr/>
      </dsp:nvSpPr>
      <dsp:spPr>
        <a:xfrm>
          <a:off x="2947557" y="2462608"/>
          <a:ext cx="2676531" cy="1605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Neue Haas Grotesk Text Pro"/>
            </a:rPr>
            <a:t>Ages 70-90</a:t>
          </a:r>
        </a:p>
      </dsp:txBody>
      <dsp:txXfrm>
        <a:off x="2947557" y="2462608"/>
        <a:ext cx="2676531" cy="1605918"/>
      </dsp:txXfrm>
    </dsp:sp>
    <dsp:sp modelId="{38FA9A31-445E-4A0C-9566-447F61202876}">
      <dsp:nvSpPr>
        <dsp:cNvPr id="0" name=""/>
        <dsp:cNvSpPr/>
      </dsp:nvSpPr>
      <dsp:spPr>
        <a:xfrm>
          <a:off x="5891742" y="2462608"/>
          <a:ext cx="2676531" cy="1605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Neue Haas Grotesk Text Pro"/>
            </a:rPr>
            <a:t>Hypertensive (High Blood Pressure)</a:t>
          </a:r>
        </a:p>
      </dsp:txBody>
      <dsp:txXfrm>
        <a:off x="5891742" y="2462608"/>
        <a:ext cx="2676531" cy="1605918"/>
      </dsp:txXfrm>
    </dsp:sp>
    <dsp:sp modelId="{693A2A2E-3453-4AD9-A82F-BFCA9BBAAD38}">
      <dsp:nvSpPr>
        <dsp:cNvPr id="0" name=""/>
        <dsp:cNvSpPr/>
      </dsp:nvSpPr>
      <dsp:spPr>
        <a:xfrm>
          <a:off x="8835926" y="2462608"/>
          <a:ext cx="2676531" cy="1605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Neue Haas Grotesk Text Pro"/>
            </a:rPr>
            <a:t>Patient is Diabetic</a:t>
          </a:r>
        </a:p>
      </dsp:txBody>
      <dsp:txXfrm>
        <a:off x="8835926" y="2462608"/>
        <a:ext cx="2676531" cy="16059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8E793-7E90-4D9E-86E1-8AA45C04D91A}">
      <dsp:nvSpPr>
        <dsp:cNvPr id="0" name=""/>
        <dsp:cNvSpPr/>
      </dsp:nvSpPr>
      <dsp:spPr>
        <a:xfrm rot="16200000">
          <a:off x="-754539" y="755662"/>
          <a:ext cx="4430038" cy="291871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80392" bIns="0" numCol="1" spcCol="1270" anchor="t" anchorCtr="0">
          <a:noAutofit/>
        </a:bodyPr>
        <a:lstStyle/>
        <a:p>
          <a:pPr marL="0" lvl="0" indent="0" algn="l" defTabSz="1244600" rtl="0">
            <a:lnSpc>
              <a:spcPct val="90000"/>
            </a:lnSpc>
            <a:spcBef>
              <a:spcPct val="0"/>
            </a:spcBef>
            <a:spcAft>
              <a:spcPct val="35000"/>
            </a:spcAft>
            <a:buNone/>
          </a:pPr>
          <a:r>
            <a:rPr lang="en-US" sz="2800" kern="1200">
              <a:latin typeface="Neue Haas Grotesk Text Pro"/>
            </a:rPr>
            <a:t>Data Gathering</a:t>
          </a:r>
          <a:endParaRPr lang="en-US" sz="2800" kern="1200"/>
        </a:p>
        <a:p>
          <a:pPr marL="228600" lvl="1" indent="-228600" algn="l" defTabSz="977900" rtl="0">
            <a:lnSpc>
              <a:spcPct val="90000"/>
            </a:lnSpc>
            <a:spcBef>
              <a:spcPct val="0"/>
            </a:spcBef>
            <a:spcAft>
              <a:spcPct val="15000"/>
            </a:spcAft>
            <a:buChar char="•"/>
          </a:pPr>
          <a:r>
            <a:rPr lang="en-US" sz="2200" kern="1200">
              <a:latin typeface="Neue Haas Grotesk Text Pro"/>
            </a:rPr>
            <a:t>Use long term data (only was collected for 24 hours)</a:t>
          </a:r>
          <a:endParaRPr lang="en-US" sz="2200" kern="1200"/>
        </a:p>
        <a:p>
          <a:pPr marL="228600" lvl="1" indent="-228600" algn="l" defTabSz="977900" rtl="0">
            <a:lnSpc>
              <a:spcPct val="90000"/>
            </a:lnSpc>
            <a:spcBef>
              <a:spcPct val="0"/>
            </a:spcBef>
            <a:spcAft>
              <a:spcPct val="15000"/>
            </a:spcAft>
            <a:buChar char="•"/>
          </a:pPr>
          <a:r>
            <a:rPr lang="en-US" sz="2200" kern="1200">
              <a:latin typeface="Neue Haas Grotesk Text Pro"/>
            </a:rPr>
            <a:t>Gather data from more hospitals</a:t>
          </a:r>
        </a:p>
      </dsp:txBody>
      <dsp:txXfrm rot="5400000">
        <a:off x="1124" y="886007"/>
        <a:ext cx="2918712" cy="2658022"/>
      </dsp:txXfrm>
    </dsp:sp>
    <dsp:sp modelId="{A09F8C2A-0A8B-49A4-8BB2-D5B7C039F94C}">
      <dsp:nvSpPr>
        <dsp:cNvPr id="0" name=""/>
        <dsp:cNvSpPr/>
      </dsp:nvSpPr>
      <dsp:spPr>
        <a:xfrm rot="16200000">
          <a:off x="2383076" y="755662"/>
          <a:ext cx="4430038" cy="291871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80392" bIns="0" numCol="1" spcCol="1270" anchor="t" anchorCtr="0">
          <a:noAutofit/>
        </a:bodyPr>
        <a:lstStyle/>
        <a:p>
          <a:pPr marL="0" lvl="0" indent="0" algn="l" defTabSz="1244600" rtl="0">
            <a:lnSpc>
              <a:spcPct val="90000"/>
            </a:lnSpc>
            <a:spcBef>
              <a:spcPct val="0"/>
            </a:spcBef>
            <a:spcAft>
              <a:spcPct val="35000"/>
            </a:spcAft>
            <a:buNone/>
          </a:pPr>
          <a:r>
            <a:rPr lang="en-US" sz="2800" kern="1200">
              <a:latin typeface="Neue Haas Grotesk Text Pro"/>
            </a:rPr>
            <a:t>Feature Selection</a:t>
          </a:r>
          <a:endParaRPr lang="en-US" sz="2800" kern="1200"/>
        </a:p>
        <a:p>
          <a:pPr marL="228600" lvl="1" indent="-228600" algn="l" defTabSz="977900" rtl="0">
            <a:lnSpc>
              <a:spcPct val="90000"/>
            </a:lnSpc>
            <a:spcBef>
              <a:spcPct val="0"/>
            </a:spcBef>
            <a:spcAft>
              <a:spcPct val="15000"/>
            </a:spcAft>
            <a:buChar char="•"/>
          </a:pPr>
          <a:r>
            <a:rPr lang="en-US" sz="2200" kern="1200">
              <a:latin typeface="Neue Haas Grotesk Text Pro"/>
            </a:rPr>
            <a:t>Select different features</a:t>
          </a:r>
          <a:endParaRPr lang="en-US" sz="2200" kern="1200"/>
        </a:p>
        <a:p>
          <a:pPr marL="457200" lvl="2" indent="-228600" algn="l" defTabSz="977900" rtl="0">
            <a:lnSpc>
              <a:spcPct val="90000"/>
            </a:lnSpc>
            <a:spcBef>
              <a:spcPct val="0"/>
            </a:spcBef>
            <a:spcAft>
              <a:spcPct val="15000"/>
            </a:spcAft>
            <a:buChar char="•"/>
          </a:pPr>
          <a:r>
            <a:rPr lang="en-US" sz="2200" kern="1200">
              <a:latin typeface="Neue Haas Grotesk Text Pro"/>
            </a:rPr>
            <a:t>Only used 15 out of 50 features</a:t>
          </a:r>
          <a:endParaRPr lang="en-US" sz="2200" kern="1200"/>
        </a:p>
      </dsp:txBody>
      <dsp:txXfrm rot="5400000">
        <a:off x="3138739" y="886007"/>
        <a:ext cx="2918712" cy="2658022"/>
      </dsp:txXfrm>
    </dsp:sp>
    <dsp:sp modelId="{6F087084-7838-4D1D-A26F-116040000E72}">
      <dsp:nvSpPr>
        <dsp:cNvPr id="0" name=""/>
        <dsp:cNvSpPr/>
      </dsp:nvSpPr>
      <dsp:spPr>
        <a:xfrm rot="16200000">
          <a:off x="5520692" y="755662"/>
          <a:ext cx="4430038" cy="291871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80392" bIns="0" numCol="1" spcCol="1270" anchor="t" anchorCtr="0">
          <a:noAutofit/>
        </a:bodyPr>
        <a:lstStyle/>
        <a:p>
          <a:pPr marL="0" lvl="0" indent="0" algn="l" defTabSz="1244600" rtl="0">
            <a:lnSpc>
              <a:spcPct val="90000"/>
            </a:lnSpc>
            <a:spcBef>
              <a:spcPct val="0"/>
            </a:spcBef>
            <a:spcAft>
              <a:spcPct val="35000"/>
            </a:spcAft>
            <a:buNone/>
          </a:pPr>
          <a:r>
            <a:rPr lang="en-US" sz="2800" kern="1200">
              <a:latin typeface="Neue Haas Grotesk Text Pro"/>
            </a:rPr>
            <a:t>Increase Scope</a:t>
          </a:r>
          <a:endParaRPr lang="en-US" sz="2800" kern="1200"/>
        </a:p>
        <a:p>
          <a:pPr marL="228600" lvl="1" indent="-228600" algn="l" defTabSz="977900" rtl="0">
            <a:lnSpc>
              <a:spcPct val="90000"/>
            </a:lnSpc>
            <a:spcBef>
              <a:spcPct val="0"/>
            </a:spcBef>
            <a:spcAft>
              <a:spcPct val="15000"/>
            </a:spcAft>
            <a:buChar char="•"/>
          </a:pPr>
          <a:r>
            <a:rPr lang="en-US" sz="2200" kern="1200">
              <a:latin typeface="Neue Haas Grotesk Text Pro"/>
            </a:rPr>
            <a:t>Gather information on other leading causes of death</a:t>
          </a:r>
          <a:endParaRPr lang="en-US" sz="2200" kern="1200"/>
        </a:p>
      </dsp:txBody>
      <dsp:txXfrm rot="5400000">
        <a:off x="6276355" y="886007"/>
        <a:ext cx="2918712" cy="26580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15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ED460-CD0E-4DEE-9C64-DA20063967AC}" type="datetimeFigureOut">
              <a:rPr lang="en-150" smtClean="0"/>
              <a:t>12/09/2021</a:t>
            </a:fld>
            <a:endParaRPr lang="en-15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15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15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21553-C2D3-4EF5-9F32-C9E7F685646C}" type="slidenum">
              <a:rPr lang="en-150" smtClean="0"/>
              <a:t>‹#›</a:t>
            </a:fld>
            <a:endParaRPr lang="en-150"/>
          </a:p>
        </p:txBody>
      </p:sp>
    </p:spTree>
    <p:extLst>
      <p:ext uri="{BB962C8B-B14F-4D97-AF65-F5344CB8AC3E}">
        <p14:creationId xmlns:p14="http://schemas.microsoft.com/office/powerpoint/2010/main" val="428645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#8ca2b5/#82ab7c/#a4a4bc/#b3b4d6</a:t>
            </a:r>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1</a:t>
            </a:fld>
            <a:endParaRPr lang="en-150"/>
          </a:p>
        </p:txBody>
      </p:sp>
    </p:spTree>
    <p:extLst>
      <p:ext uri="{BB962C8B-B14F-4D97-AF65-F5344CB8AC3E}">
        <p14:creationId xmlns:p14="http://schemas.microsoft.com/office/powerpoint/2010/main" val="1014443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Preparation</a:t>
            </a:r>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11</a:t>
            </a:fld>
            <a:endParaRPr lang="en-150"/>
          </a:p>
        </p:txBody>
      </p:sp>
    </p:spTree>
    <p:extLst>
      <p:ext uri="{BB962C8B-B14F-4D97-AF65-F5344CB8AC3E}">
        <p14:creationId xmlns:p14="http://schemas.microsoft.com/office/powerpoint/2010/main" val="123218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2"/>
                </a:solidFill>
              </a:rPr>
              <a:t>Exploratory Analysis </a:t>
            </a:r>
            <a:endParaRPr lang="en-150">
              <a:solidFill>
                <a:schemeClr val="tx2"/>
              </a:solidFill>
            </a:endParaRPr>
          </a:p>
          <a:p>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12</a:t>
            </a:fld>
            <a:endParaRPr lang="en-150"/>
          </a:p>
        </p:txBody>
      </p:sp>
    </p:spTree>
    <p:extLst>
      <p:ext uri="{BB962C8B-B14F-4D97-AF65-F5344CB8AC3E}">
        <p14:creationId xmlns:p14="http://schemas.microsoft.com/office/powerpoint/2010/main" val="1162853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18</a:t>
            </a:fld>
            <a:endParaRPr lang="en-150"/>
          </a:p>
        </p:txBody>
      </p:sp>
    </p:spTree>
    <p:extLst>
      <p:ext uri="{BB962C8B-B14F-4D97-AF65-F5344CB8AC3E}">
        <p14:creationId xmlns:p14="http://schemas.microsoft.com/office/powerpoint/2010/main" val="269538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Outline</a:t>
            </a:r>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2</a:t>
            </a:fld>
            <a:endParaRPr lang="en-150"/>
          </a:p>
        </p:txBody>
      </p:sp>
    </p:spTree>
    <p:extLst>
      <p:ext uri="{BB962C8B-B14F-4D97-AF65-F5344CB8AC3E}">
        <p14:creationId xmlns:p14="http://schemas.microsoft.com/office/powerpoint/2010/main" val="1095654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Background</a:t>
            </a:r>
          </a:p>
          <a:p>
            <a:r>
              <a:rPr lang="en-US"/>
              <a:t>https://www.cdc.gov/heartdisease/facts.htm</a:t>
            </a:r>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4</a:t>
            </a:fld>
            <a:endParaRPr lang="en-150"/>
          </a:p>
        </p:txBody>
      </p:sp>
    </p:spTree>
    <p:extLst>
      <p:ext uri="{BB962C8B-B14F-4D97-AF65-F5344CB8AC3E}">
        <p14:creationId xmlns:p14="http://schemas.microsoft.com/office/powerpoint/2010/main" val="2215349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Background</a:t>
            </a:r>
          </a:p>
          <a:p>
            <a:r>
              <a:rPr lang="en-US"/>
              <a:t>https://emj.bmj.com/content/32/3/244</a:t>
            </a:r>
          </a:p>
        </p:txBody>
      </p:sp>
      <p:sp>
        <p:nvSpPr>
          <p:cNvPr id="4" name="Slide Number Placeholder 3"/>
          <p:cNvSpPr>
            <a:spLocks noGrp="1"/>
          </p:cNvSpPr>
          <p:nvPr>
            <p:ph type="sldNum" sz="quarter" idx="5"/>
          </p:nvPr>
        </p:nvSpPr>
        <p:spPr/>
        <p:txBody>
          <a:bodyPr/>
          <a:lstStyle/>
          <a:p>
            <a:fld id="{4D721553-C2D3-4EF5-9F32-C9E7F685646C}" type="slidenum">
              <a:rPr lang="en-150" smtClean="0"/>
              <a:t>5</a:t>
            </a:fld>
            <a:endParaRPr lang="en-150"/>
          </a:p>
        </p:txBody>
      </p:sp>
    </p:spTree>
    <p:extLst>
      <p:ext uri="{BB962C8B-B14F-4D97-AF65-F5344CB8AC3E}">
        <p14:creationId xmlns:p14="http://schemas.microsoft.com/office/powerpoint/2010/main" val="403053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Goal</a:t>
            </a:r>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6</a:t>
            </a:fld>
            <a:endParaRPr lang="en-150"/>
          </a:p>
        </p:txBody>
      </p:sp>
    </p:spTree>
    <p:extLst>
      <p:ext uri="{BB962C8B-B14F-4D97-AF65-F5344CB8AC3E}">
        <p14:creationId xmlns:p14="http://schemas.microsoft.com/office/powerpoint/2010/main" val="2108701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Mining Goal</a:t>
            </a:r>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7</a:t>
            </a:fld>
            <a:endParaRPr lang="en-150"/>
          </a:p>
        </p:txBody>
      </p:sp>
    </p:spTree>
    <p:extLst>
      <p:ext uri="{BB962C8B-B14F-4D97-AF65-F5344CB8AC3E}">
        <p14:creationId xmlns:p14="http://schemas.microsoft.com/office/powerpoint/2010/main" val="1667727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Dataset Overview</a:t>
            </a:r>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8</a:t>
            </a:fld>
            <a:endParaRPr lang="en-150"/>
          </a:p>
        </p:txBody>
      </p:sp>
    </p:spTree>
    <p:extLst>
      <p:ext uri="{BB962C8B-B14F-4D97-AF65-F5344CB8AC3E}">
        <p14:creationId xmlns:p14="http://schemas.microsoft.com/office/powerpoint/2010/main" val="327721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Needs corrected features and target variable</a:t>
            </a:r>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9</a:t>
            </a:fld>
            <a:endParaRPr lang="en-150"/>
          </a:p>
        </p:txBody>
      </p:sp>
    </p:spTree>
    <p:extLst>
      <p:ext uri="{BB962C8B-B14F-4D97-AF65-F5344CB8AC3E}">
        <p14:creationId xmlns:p14="http://schemas.microsoft.com/office/powerpoint/2010/main" val="2672748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Dataset Overview</a:t>
            </a:r>
            <a:endParaRPr lang="en-150"/>
          </a:p>
        </p:txBody>
      </p:sp>
      <p:sp>
        <p:nvSpPr>
          <p:cNvPr id="4" name="Slide Number Placeholder 3"/>
          <p:cNvSpPr>
            <a:spLocks noGrp="1"/>
          </p:cNvSpPr>
          <p:nvPr>
            <p:ph type="sldNum" sz="quarter" idx="5"/>
          </p:nvPr>
        </p:nvSpPr>
        <p:spPr/>
        <p:txBody>
          <a:bodyPr/>
          <a:lstStyle/>
          <a:p>
            <a:fld id="{4D721553-C2D3-4EF5-9F32-C9E7F685646C}" type="slidenum">
              <a:rPr lang="en-150" smtClean="0"/>
              <a:t>10</a:t>
            </a:fld>
            <a:endParaRPr lang="en-150"/>
          </a:p>
        </p:txBody>
      </p:sp>
    </p:spTree>
    <p:extLst>
      <p:ext uri="{BB962C8B-B14F-4D97-AF65-F5344CB8AC3E}">
        <p14:creationId xmlns:p14="http://schemas.microsoft.com/office/powerpoint/2010/main" val="343225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12/9/2021</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13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13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95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40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63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45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51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9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12/9/2021</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123851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46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63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12/9/2021</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306742203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pn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theconversation.com/next-time-you-ask-the-doctor-for-some-antibiotics-consider-whether-youre-being-immoral-6110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7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72">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74" name="Oval 73">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496DA04-BD91-443A-9EFE-98CE70BAE726}"/>
              </a:ext>
            </a:extLst>
          </p:cNvPr>
          <p:cNvSpPr>
            <a:spLocks noGrp="1"/>
          </p:cNvSpPr>
          <p:nvPr>
            <p:ph type="ctrTitle"/>
          </p:nvPr>
        </p:nvSpPr>
        <p:spPr>
          <a:xfrm>
            <a:off x="4739751" y="789211"/>
            <a:ext cx="6479629" cy="2866405"/>
          </a:xfrm>
        </p:spPr>
        <p:txBody>
          <a:bodyPr vert="horz" lIns="91440" tIns="45720" rIns="91440" bIns="45720" rtlCol="0">
            <a:normAutofit/>
          </a:bodyPr>
          <a:lstStyle/>
          <a:p>
            <a:r>
              <a:rPr lang="en-US">
                <a:solidFill>
                  <a:schemeClr val="tx2"/>
                </a:solidFill>
              </a:rPr>
              <a:t>Predictions in Hospital Mortality </a:t>
            </a:r>
          </a:p>
        </p:txBody>
      </p:sp>
      <p:sp>
        <p:nvSpPr>
          <p:cNvPr id="3" name="Subtitle 2">
            <a:extLst>
              <a:ext uri="{FF2B5EF4-FFF2-40B4-BE49-F238E27FC236}">
                <a16:creationId xmlns:a16="http://schemas.microsoft.com/office/drawing/2014/main" id="{89FCD361-01B9-4B2A-98D8-4E47A7C4800E}"/>
              </a:ext>
            </a:extLst>
          </p:cNvPr>
          <p:cNvSpPr>
            <a:spLocks noGrp="1"/>
          </p:cNvSpPr>
          <p:nvPr>
            <p:ph type="subTitle" idx="1"/>
          </p:nvPr>
        </p:nvSpPr>
        <p:spPr>
          <a:xfrm>
            <a:off x="4739751" y="4283239"/>
            <a:ext cx="6479629" cy="1475177"/>
          </a:xfrm>
        </p:spPr>
        <p:txBody>
          <a:bodyPr vert="horz" lIns="91440" tIns="45720" rIns="91440" bIns="45720" rtlCol="0">
            <a:normAutofit/>
          </a:bodyPr>
          <a:lstStyle/>
          <a:p>
            <a:r>
              <a:rPr lang="en-US">
                <a:solidFill>
                  <a:schemeClr val="tx2"/>
                </a:solidFill>
              </a:rPr>
              <a:t>BAIS Baddies Inc. </a:t>
            </a:r>
          </a:p>
          <a:p>
            <a:endParaRPr lang="en-US"/>
          </a:p>
        </p:txBody>
      </p:sp>
      <p:pic>
        <p:nvPicPr>
          <p:cNvPr id="1026" name="Picture 2" descr="Hospital Room Stock Photos, Pictures &amp;amp; Royalty-Free Images - iStock">
            <a:extLst>
              <a:ext uri="{FF2B5EF4-FFF2-40B4-BE49-F238E27FC236}">
                <a16:creationId xmlns:a16="http://schemas.microsoft.com/office/drawing/2014/main" id="{84679D9E-ABB2-4E5C-803D-BF1F367296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24" r="56355" b="-2"/>
          <a:stretch/>
        </p:blipFill>
        <p:spPr bwMode="auto">
          <a:xfrm>
            <a:off x="143794" y="-129395"/>
            <a:ext cx="4173349"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Straight Connector 8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DBF3A04B-4236-4FB5-AE2A-AD6C17A69524}"/>
              </a:ext>
            </a:extLst>
          </p:cNvPr>
          <p:cNvSpPr txBox="1">
            <a:spLocks/>
          </p:cNvSpPr>
          <p:nvPr/>
        </p:nvSpPr>
        <p:spPr>
          <a:xfrm>
            <a:off x="4456561" y="5358591"/>
            <a:ext cx="7735440" cy="63307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solidFill>
                  <a:schemeClr val="tx2"/>
                </a:solidFill>
              </a:rPr>
              <a:t>Lauren Jamison | Brittany Fleury | Natalie McCormick | Sophie Selk</a:t>
            </a:r>
          </a:p>
          <a:p>
            <a:endParaRPr lang="en-150" sz="2000"/>
          </a:p>
        </p:txBody>
      </p:sp>
    </p:spTree>
    <p:extLst>
      <p:ext uri="{BB962C8B-B14F-4D97-AF65-F5344CB8AC3E}">
        <p14:creationId xmlns:p14="http://schemas.microsoft.com/office/powerpoint/2010/main" val="291162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2" name="Oval 7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Oval 7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Oval 7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Oval 8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7" name="Straight Connector 9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99" name="Rectangle 9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02" name="Oval 101">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C4150A4A-BD12-4CCF-BD38-91E112824AC8}"/>
              </a:ext>
            </a:extLst>
          </p:cNvPr>
          <p:cNvSpPr txBox="1"/>
          <p:nvPr/>
        </p:nvSpPr>
        <p:spPr>
          <a:xfrm>
            <a:off x="7486648" y="570005"/>
            <a:ext cx="4155766" cy="1864323"/>
          </a:xfrm>
          <a:prstGeom prst="rect">
            <a:avLst/>
          </a:prstGeom>
        </p:spPr>
        <p:txBody>
          <a:bodyPr vert="horz" lIns="91440" tIns="45720" rIns="91440" bIns="45720" rtlCol="0" anchor="t">
            <a:normAutofit/>
          </a:bodyPr>
          <a:lstStyle/>
          <a:p>
            <a:pPr lvl="0">
              <a:spcBef>
                <a:spcPct val="0"/>
              </a:spcBef>
              <a:spcAft>
                <a:spcPts val="600"/>
              </a:spcAft>
            </a:pPr>
            <a:r>
              <a:rPr lang="en-US" sz="5400" b="1">
                <a:latin typeface="+mj-lt"/>
                <a:ea typeface="+mj-ea"/>
                <a:cs typeface="+mj-cs"/>
              </a:rPr>
              <a:t>Data Preparation</a:t>
            </a:r>
          </a:p>
        </p:txBody>
      </p:sp>
      <p:cxnSp>
        <p:nvCxnSpPr>
          <p:cNvPr id="110" name="Straight Connector 10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Researcher looking into microscope">
            <a:extLst>
              <a:ext uri="{FF2B5EF4-FFF2-40B4-BE49-F238E27FC236}">
                <a16:creationId xmlns:a16="http://schemas.microsoft.com/office/drawing/2014/main" id="{D7195969-05E7-41E8-8C6D-5F00FA13AE7C}"/>
              </a:ext>
            </a:extLst>
          </p:cNvPr>
          <p:cNvPicPr>
            <a:picLocks noChangeAspect="1"/>
          </p:cNvPicPr>
          <p:nvPr/>
        </p:nvPicPr>
        <p:blipFill rotWithShape="1">
          <a:blip r:embed="rId3">
            <a:extLst>
              <a:ext uri="{28A0092B-C50C-407E-A947-70E740481C1C}">
                <a14:useLocalDpi xmlns:a14="http://schemas.microsoft.com/office/drawing/2010/main" val="0"/>
              </a:ext>
            </a:extLst>
          </a:blip>
          <a:srcRect r="34352"/>
          <a:stretch/>
        </p:blipFill>
        <p:spPr>
          <a:xfrm>
            <a:off x="1" y="0"/>
            <a:ext cx="6947499" cy="6858000"/>
          </a:xfrm>
          <a:prstGeom prst="rect">
            <a:avLst/>
          </a:prstGeom>
        </p:spPr>
      </p:pic>
    </p:spTree>
    <p:extLst>
      <p:ext uri="{BB962C8B-B14F-4D97-AF65-F5344CB8AC3E}">
        <p14:creationId xmlns:p14="http://schemas.microsoft.com/office/powerpoint/2010/main" val="2245932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31A5C922-E2BB-4F9D-A4CA-559D720A386C}"/>
              </a:ext>
            </a:extLst>
          </p:cNvPr>
          <p:cNvPicPr>
            <a:picLocks noChangeAspect="1"/>
          </p:cNvPicPr>
          <p:nvPr/>
        </p:nvPicPr>
        <p:blipFill rotWithShape="1">
          <a:blip r:embed="rId3">
            <a:extLst>
              <a:ext uri="{28A0092B-C50C-407E-A947-70E740481C1C}">
                <a14:useLocalDpi xmlns:a14="http://schemas.microsoft.com/office/drawing/2010/main" val="0"/>
              </a:ext>
            </a:extLst>
          </a:blip>
          <a:srcRect t="7669" r="49319" b="2736"/>
          <a:stretch/>
        </p:blipFill>
        <p:spPr>
          <a:xfrm>
            <a:off x="0" y="685970"/>
            <a:ext cx="5516880" cy="5486059"/>
          </a:xfrm>
          <a:prstGeom prst="rect">
            <a:avLst/>
          </a:prstGeom>
        </p:spPr>
      </p:pic>
      <p:graphicFrame>
        <p:nvGraphicFramePr>
          <p:cNvPr id="5" name="Diagram 4">
            <a:extLst>
              <a:ext uri="{FF2B5EF4-FFF2-40B4-BE49-F238E27FC236}">
                <a16:creationId xmlns:a16="http://schemas.microsoft.com/office/drawing/2014/main" id="{64F78EB3-D9F5-4472-8B17-A11FF9965A95}"/>
              </a:ext>
            </a:extLst>
          </p:cNvPr>
          <p:cNvGraphicFramePr/>
          <p:nvPr>
            <p:extLst>
              <p:ext uri="{D42A27DB-BD31-4B8C-83A1-F6EECF244321}">
                <p14:modId xmlns:p14="http://schemas.microsoft.com/office/powerpoint/2010/main" val="912630430"/>
              </p:ext>
            </p:extLst>
          </p:nvPr>
        </p:nvGraphicFramePr>
        <p:xfrm>
          <a:off x="5516880" y="396240"/>
          <a:ext cx="6370320" cy="6263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419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93" name="Oval 19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6" name="Oval 19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1" name="Oval 20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 name="Oval 20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17" name="Straight Connector 21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18" name="Rectangle 21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 name="Group 218">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20" name="Oval 219">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2"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3"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4"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5"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6"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DF5AAB5D-7769-43A1-821C-ACCEB73FAB52}"/>
              </a:ext>
            </a:extLst>
          </p:cNvPr>
          <p:cNvSpPr txBox="1"/>
          <p:nvPr/>
        </p:nvSpPr>
        <p:spPr>
          <a:xfrm>
            <a:off x="7208520" y="768334"/>
            <a:ext cx="4304029" cy="2866405"/>
          </a:xfrm>
          <a:prstGeom prst="rect">
            <a:avLst/>
          </a:prstGeom>
        </p:spPr>
        <p:txBody>
          <a:bodyPr vert="horz" lIns="91440" tIns="45720" rIns="91440" bIns="45720" rtlCol="0" anchor="t">
            <a:normAutofit/>
          </a:bodyPr>
          <a:lstStyle/>
          <a:p>
            <a:pPr lvl="0">
              <a:spcBef>
                <a:spcPct val="0"/>
              </a:spcBef>
              <a:spcAft>
                <a:spcPts val="600"/>
              </a:spcAft>
            </a:pPr>
            <a:r>
              <a:rPr lang="en-US" sz="5400" b="1">
                <a:latin typeface="+mj-lt"/>
                <a:ea typeface="+mj-ea"/>
                <a:cs typeface="+mj-cs"/>
              </a:rPr>
              <a:t>Exploratory Analysis  </a:t>
            </a:r>
          </a:p>
        </p:txBody>
      </p:sp>
      <p:pic>
        <p:nvPicPr>
          <p:cNvPr id="1026" name="Picture 2" descr="Statistics covid. Doctor stethoscope, hospital healthcare infographic  charts and analytic medical statistics on hospital background. Global  economy recovery after Covid 19 concept #460259230 - Larastock">
            <a:extLst>
              <a:ext uri="{FF2B5EF4-FFF2-40B4-BE49-F238E27FC236}">
                <a16:creationId xmlns:a16="http://schemas.microsoft.com/office/drawing/2014/main" id="{A027A937-54CC-4732-9117-476FD35ED1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80" r="4896" b="-2"/>
          <a:stretch/>
        </p:blipFill>
        <p:spPr bwMode="auto">
          <a:xfrm>
            <a:off x="0" y="-2"/>
            <a:ext cx="6927109"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227" name="Straight Connector 22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0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E3C3375-18B9-4E2E-9E4D-03FEE3D30BD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569" t="6783" r="10656" b="2763"/>
          <a:stretch/>
        </p:blipFill>
        <p:spPr bwMode="auto">
          <a:xfrm>
            <a:off x="182880" y="975360"/>
            <a:ext cx="7132320" cy="5486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D33686-0D49-47ED-B922-EA0EBE44052D}"/>
              </a:ext>
            </a:extLst>
          </p:cNvPr>
          <p:cNvSpPr/>
          <p:nvPr/>
        </p:nvSpPr>
        <p:spPr>
          <a:xfrm>
            <a:off x="7208520" y="0"/>
            <a:ext cx="4983480" cy="685800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4" name="TextBox 3">
            <a:extLst>
              <a:ext uri="{FF2B5EF4-FFF2-40B4-BE49-F238E27FC236}">
                <a16:creationId xmlns:a16="http://schemas.microsoft.com/office/drawing/2014/main" id="{2948D090-981E-4BA6-8713-90456747C1AA}"/>
              </a:ext>
            </a:extLst>
          </p:cNvPr>
          <p:cNvSpPr txBox="1"/>
          <p:nvPr/>
        </p:nvSpPr>
        <p:spPr>
          <a:xfrm>
            <a:off x="1182936" y="280655"/>
            <a:ext cx="5699760" cy="831866"/>
          </a:xfrm>
          <a:prstGeom prst="rect">
            <a:avLst/>
          </a:prstGeom>
        </p:spPr>
        <p:txBody>
          <a:bodyPr vert="horz" lIns="91440" tIns="45720" rIns="91440" bIns="45720" rtlCol="0" anchor="t">
            <a:normAutofit fontScale="77500" lnSpcReduction="20000"/>
          </a:bodyPr>
          <a:lstStyle/>
          <a:p>
            <a:pPr lvl="0">
              <a:spcBef>
                <a:spcPct val="0"/>
              </a:spcBef>
              <a:spcAft>
                <a:spcPts val="600"/>
              </a:spcAft>
            </a:pPr>
            <a:r>
              <a:rPr lang="en-US" sz="4000" b="1">
                <a:solidFill>
                  <a:schemeClr val="tx2"/>
                </a:solidFill>
                <a:latin typeface="+mj-lt"/>
                <a:ea typeface="+mj-ea"/>
                <a:cs typeface="+mj-cs"/>
              </a:rPr>
              <a:t>Age and Mortality Histogram</a:t>
            </a:r>
          </a:p>
        </p:txBody>
      </p:sp>
      <p:sp>
        <p:nvSpPr>
          <p:cNvPr id="5" name="TextBox 4">
            <a:extLst>
              <a:ext uri="{FF2B5EF4-FFF2-40B4-BE49-F238E27FC236}">
                <a16:creationId xmlns:a16="http://schemas.microsoft.com/office/drawing/2014/main" id="{D8E08F27-D708-4E7F-A9FC-ACF90024601A}"/>
              </a:ext>
            </a:extLst>
          </p:cNvPr>
          <p:cNvSpPr txBox="1"/>
          <p:nvPr/>
        </p:nvSpPr>
        <p:spPr>
          <a:xfrm>
            <a:off x="7315200" y="1112521"/>
            <a:ext cx="4631999" cy="4916904"/>
          </a:xfrm>
          <a:prstGeom prst="rect">
            <a:avLst/>
          </a:prstGeom>
        </p:spPr>
        <p:txBody>
          <a:bodyPr vert="horz" lIns="91440" tIns="45720" rIns="91440" bIns="45720" rtlCol="0" anchor="t">
            <a:normAutofit fontScale="85000" lnSpcReduction="10000"/>
          </a:bodyPr>
          <a:lstStyle/>
          <a:p>
            <a:pPr algn="ctr">
              <a:spcBef>
                <a:spcPct val="0"/>
              </a:spcBef>
              <a:spcAft>
                <a:spcPts val="600"/>
              </a:spcAft>
            </a:pPr>
            <a:r>
              <a:rPr lang="en-US" sz="4800" b="1">
                <a:solidFill>
                  <a:schemeClr val="bg1"/>
                </a:solidFill>
              </a:rPr>
              <a:t>A</a:t>
            </a:r>
            <a:r>
              <a:rPr lang="en-US" sz="4800" b="1" i="0">
                <a:solidFill>
                  <a:schemeClr val="bg1"/>
                </a:solidFill>
                <a:effectLst/>
              </a:rPr>
              <a:t>ges from 70- to </a:t>
            </a:r>
            <a:r>
              <a:rPr lang="en-US" sz="4800" b="1">
                <a:solidFill>
                  <a:schemeClr val="bg1"/>
                </a:solidFill>
              </a:rPr>
              <a:t>90-year-olds</a:t>
            </a:r>
            <a:r>
              <a:rPr lang="en-US" sz="4800" b="1" i="0">
                <a:solidFill>
                  <a:schemeClr val="bg1"/>
                </a:solidFill>
                <a:effectLst/>
              </a:rPr>
              <a:t> would be more likely to be in the ICU for heart failure and have a higher risk of death</a:t>
            </a:r>
            <a:endParaRPr lang="en-US" sz="8800" b="1">
              <a:solidFill>
                <a:schemeClr val="bg1"/>
              </a:solidFill>
              <a:ea typeface="+mj-ea"/>
              <a:cs typeface="+mj-cs"/>
            </a:endParaRPr>
          </a:p>
        </p:txBody>
      </p:sp>
      <p:sp>
        <p:nvSpPr>
          <p:cNvPr id="2" name="TextBox 1">
            <a:extLst>
              <a:ext uri="{FF2B5EF4-FFF2-40B4-BE49-F238E27FC236}">
                <a16:creationId xmlns:a16="http://schemas.microsoft.com/office/drawing/2014/main" id="{EC7CA13A-40F0-438B-8771-25F037149301}"/>
              </a:ext>
            </a:extLst>
          </p:cNvPr>
          <p:cNvSpPr txBox="1"/>
          <p:nvPr/>
        </p:nvSpPr>
        <p:spPr>
          <a:xfrm>
            <a:off x="5510590" y="621211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Blue= Death</a:t>
            </a:r>
          </a:p>
          <a:p>
            <a:r>
              <a:rPr lang="en-US"/>
              <a:t>Red= Survived</a:t>
            </a:r>
          </a:p>
        </p:txBody>
      </p:sp>
    </p:spTree>
    <p:extLst>
      <p:ext uri="{BB962C8B-B14F-4D97-AF65-F5344CB8AC3E}">
        <p14:creationId xmlns:p14="http://schemas.microsoft.com/office/powerpoint/2010/main" val="2774489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D33686-0D49-47ED-B922-EA0EBE44052D}"/>
              </a:ext>
            </a:extLst>
          </p:cNvPr>
          <p:cNvSpPr/>
          <p:nvPr/>
        </p:nvSpPr>
        <p:spPr>
          <a:xfrm>
            <a:off x="7208520" y="0"/>
            <a:ext cx="498348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4" name="TextBox 3">
            <a:extLst>
              <a:ext uri="{FF2B5EF4-FFF2-40B4-BE49-F238E27FC236}">
                <a16:creationId xmlns:a16="http://schemas.microsoft.com/office/drawing/2014/main" id="{2948D090-981E-4BA6-8713-90456747C1AA}"/>
              </a:ext>
            </a:extLst>
          </p:cNvPr>
          <p:cNvSpPr txBox="1"/>
          <p:nvPr/>
        </p:nvSpPr>
        <p:spPr>
          <a:xfrm>
            <a:off x="1182936" y="280655"/>
            <a:ext cx="5699760" cy="831866"/>
          </a:xfrm>
          <a:prstGeom prst="rect">
            <a:avLst/>
          </a:prstGeom>
        </p:spPr>
        <p:txBody>
          <a:bodyPr vert="horz" lIns="91440" tIns="45720" rIns="91440" bIns="45720" rtlCol="0" anchor="t">
            <a:normAutofit fontScale="70000" lnSpcReduction="20000"/>
          </a:bodyPr>
          <a:lstStyle/>
          <a:p>
            <a:pPr lvl="0">
              <a:spcBef>
                <a:spcPct val="0"/>
              </a:spcBef>
              <a:spcAft>
                <a:spcPts val="600"/>
              </a:spcAft>
            </a:pPr>
            <a:r>
              <a:rPr lang="en-US" sz="4000" b="1">
                <a:solidFill>
                  <a:schemeClr val="tx2"/>
                </a:solidFill>
                <a:latin typeface="+mj-lt"/>
                <a:ea typeface="+mj-ea"/>
                <a:cs typeface="+mj-cs"/>
              </a:rPr>
              <a:t>Gender and Mortality Outcome</a:t>
            </a:r>
          </a:p>
        </p:txBody>
      </p:sp>
      <p:sp>
        <p:nvSpPr>
          <p:cNvPr id="5" name="TextBox 4">
            <a:extLst>
              <a:ext uri="{FF2B5EF4-FFF2-40B4-BE49-F238E27FC236}">
                <a16:creationId xmlns:a16="http://schemas.microsoft.com/office/drawing/2014/main" id="{D8E08F27-D708-4E7F-A9FC-ACF90024601A}"/>
              </a:ext>
            </a:extLst>
          </p:cNvPr>
          <p:cNvSpPr txBox="1"/>
          <p:nvPr/>
        </p:nvSpPr>
        <p:spPr>
          <a:xfrm>
            <a:off x="7208520" y="696588"/>
            <a:ext cx="4983480" cy="4916904"/>
          </a:xfrm>
          <a:prstGeom prst="rect">
            <a:avLst/>
          </a:prstGeom>
        </p:spPr>
        <p:txBody>
          <a:bodyPr vert="horz" lIns="91440" tIns="45720" rIns="91440" bIns="45720" rtlCol="0" anchor="t">
            <a:normAutofit lnSpcReduction="10000"/>
          </a:bodyPr>
          <a:lstStyle/>
          <a:p>
            <a:pPr algn="ctr">
              <a:spcBef>
                <a:spcPct val="0"/>
              </a:spcBef>
              <a:spcAft>
                <a:spcPts val="600"/>
              </a:spcAft>
            </a:pPr>
            <a:r>
              <a:rPr lang="en-US" sz="4800" b="1">
                <a:solidFill>
                  <a:schemeClr val="bg1"/>
                </a:solidFill>
                <a:ea typeface="+mj-ea"/>
                <a:cs typeface="+mj-cs"/>
              </a:rPr>
              <a:t>Females have a slightly higher risk in morality than males when they are hospitalized for heart failure</a:t>
            </a:r>
          </a:p>
        </p:txBody>
      </p:sp>
      <p:pic>
        <p:nvPicPr>
          <p:cNvPr id="9" name="Picture 8" descr="Chart, treemap chart&#10;&#10;Description automatically generated">
            <a:extLst>
              <a:ext uri="{FF2B5EF4-FFF2-40B4-BE49-F238E27FC236}">
                <a16:creationId xmlns:a16="http://schemas.microsoft.com/office/drawing/2014/main" id="{E7087031-40E9-4544-8E3E-03D0F8533A4F}"/>
              </a:ext>
            </a:extLst>
          </p:cNvPr>
          <p:cNvPicPr>
            <a:picLocks noChangeAspect="1"/>
          </p:cNvPicPr>
          <p:nvPr/>
        </p:nvPicPr>
        <p:blipFill rotWithShape="1">
          <a:blip r:embed="rId2">
            <a:extLst>
              <a:ext uri="{28A0092B-C50C-407E-A947-70E740481C1C}">
                <a14:useLocalDpi xmlns:a14="http://schemas.microsoft.com/office/drawing/2010/main" val="0"/>
              </a:ext>
            </a:extLst>
          </a:blip>
          <a:srcRect l="2853" r="7248" b="7394"/>
          <a:stretch/>
        </p:blipFill>
        <p:spPr>
          <a:xfrm>
            <a:off x="0" y="897835"/>
            <a:ext cx="7138373" cy="5062330"/>
          </a:xfrm>
          <a:prstGeom prst="rect">
            <a:avLst/>
          </a:prstGeom>
        </p:spPr>
      </p:pic>
      <p:sp>
        <p:nvSpPr>
          <p:cNvPr id="2" name="TextBox 1">
            <a:extLst>
              <a:ext uri="{FF2B5EF4-FFF2-40B4-BE49-F238E27FC236}">
                <a16:creationId xmlns:a16="http://schemas.microsoft.com/office/drawing/2014/main" id="{0CE9589A-83DF-482F-BE69-6E5DC3ABA275}"/>
              </a:ext>
            </a:extLst>
          </p:cNvPr>
          <p:cNvSpPr txBox="1"/>
          <p:nvPr/>
        </p:nvSpPr>
        <p:spPr>
          <a:xfrm>
            <a:off x="5014686" y="1253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Female</a:t>
            </a:r>
          </a:p>
        </p:txBody>
      </p:sp>
      <p:sp>
        <p:nvSpPr>
          <p:cNvPr id="6" name="TextBox 5">
            <a:extLst>
              <a:ext uri="{FF2B5EF4-FFF2-40B4-BE49-F238E27FC236}">
                <a16:creationId xmlns:a16="http://schemas.microsoft.com/office/drawing/2014/main" id="{8E6CD7DA-48E9-4BA8-A6C2-BF81C9D1006F}"/>
              </a:ext>
            </a:extLst>
          </p:cNvPr>
          <p:cNvSpPr txBox="1"/>
          <p:nvPr/>
        </p:nvSpPr>
        <p:spPr>
          <a:xfrm>
            <a:off x="1988608" y="12507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Male</a:t>
            </a:r>
          </a:p>
        </p:txBody>
      </p:sp>
      <p:sp>
        <p:nvSpPr>
          <p:cNvPr id="7" name="TextBox 6">
            <a:extLst>
              <a:ext uri="{FF2B5EF4-FFF2-40B4-BE49-F238E27FC236}">
                <a16:creationId xmlns:a16="http://schemas.microsoft.com/office/drawing/2014/main" id="{6DFE361F-FA99-4AD3-974C-EF3747AFCCAF}"/>
              </a:ext>
            </a:extLst>
          </p:cNvPr>
          <p:cNvSpPr txBox="1"/>
          <p:nvPr/>
        </p:nvSpPr>
        <p:spPr>
          <a:xfrm rot="-5400000">
            <a:off x="-735089" y="4647294"/>
            <a:ext cx="198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Death</a:t>
            </a:r>
          </a:p>
        </p:txBody>
      </p:sp>
      <p:sp>
        <p:nvSpPr>
          <p:cNvPr id="8" name="TextBox 7">
            <a:extLst>
              <a:ext uri="{FF2B5EF4-FFF2-40B4-BE49-F238E27FC236}">
                <a16:creationId xmlns:a16="http://schemas.microsoft.com/office/drawing/2014/main" id="{5D75AF27-B18C-496E-B465-2C4FA96D4A65}"/>
              </a:ext>
            </a:extLst>
          </p:cNvPr>
          <p:cNvSpPr txBox="1"/>
          <p:nvPr/>
        </p:nvSpPr>
        <p:spPr>
          <a:xfrm rot="-5400000">
            <a:off x="-731309" y="2359024"/>
            <a:ext cx="23077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Alive</a:t>
            </a:r>
          </a:p>
        </p:txBody>
      </p:sp>
    </p:spTree>
    <p:extLst>
      <p:ext uri="{BB962C8B-B14F-4D97-AF65-F5344CB8AC3E}">
        <p14:creationId xmlns:p14="http://schemas.microsoft.com/office/powerpoint/2010/main" val="4270919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D33686-0D49-47ED-B922-EA0EBE44052D}"/>
              </a:ext>
            </a:extLst>
          </p:cNvPr>
          <p:cNvSpPr/>
          <p:nvPr/>
        </p:nvSpPr>
        <p:spPr>
          <a:xfrm>
            <a:off x="7208520" y="0"/>
            <a:ext cx="4983480" cy="6858000"/>
          </a:xfrm>
          <a:prstGeom prst="rect">
            <a:avLst/>
          </a:prstGeom>
          <a:solidFill>
            <a:schemeClr val="accent4"/>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4" name="TextBox 3">
            <a:extLst>
              <a:ext uri="{FF2B5EF4-FFF2-40B4-BE49-F238E27FC236}">
                <a16:creationId xmlns:a16="http://schemas.microsoft.com/office/drawing/2014/main" id="{2948D090-981E-4BA6-8713-90456747C1AA}"/>
              </a:ext>
            </a:extLst>
          </p:cNvPr>
          <p:cNvSpPr txBox="1"/>
          <p:nvPr/>
        </p:nvSpPr>
        <p:spPr>
          <a:xfrm>
            <a:off x="396746" y="510465"/>
            <a:ext cx="5699760" cy="831866"/>
          </a:xfrm>
          <a:prstGeom prst="rect">
            <a:avLst/>
          </a:prstGeom>
        </p:spPr>
        <p:txBody>
          <a:bodyPr vert="horz" lIns="91440" tIns="45720" rIns="91440" bIns="45720" rtlCol="0" anchor="t">
            <a:normAutofit fontScale="70000" lnSpcReduction="20000"/>
          </a:bodyPr>
          <a:lstStyle/>
          <a:p>
            <a:pPr>
              <a:spcBef>
                <a:spcPct val="0"/>
              </a:spcBef>
              <a:spcAft>
                <a:spcPts val="600"/>
              </a:spcAft>
            </a:pPr>
            <a:r>
              <a:rPr lang="en-US" sz="4000" b="1">
                <a:solidFill>
                  <a:schemeClr val="tx2"/>
                </a:solidFill>
                <a:latin typeface="+mj-lt"/>
                <a:ea typeface="+mj-ea"/>
                <a:cs typeface="+mj-cs"/>
              </a:rPr>
              <a:t>Glucose Levels and Mortality</a:t>
            </a:r>
          </a:p>
        </p:txBody>
      </p:sp>
      <p:sp>
        <p:nvSpPr>
          <p:cNvPr id="5" name="TextBox 4">
            <a:extLst>
              <a:ext uri="{FF2B5EF4-FFF2-40B4-BE49-F238E27FC236}">
                <a16:creationId xmlns:a16="http://schemas.microsoft.com/office/drawing/2014/main" id="{D8E08F27-D708-4E7F-A9FC-ACF90024601A}"/>
              </a:ext>
            </a:extLst>
          </p:cNvPr>
          <p:cNvSpPr txBox="1"/>
          <p:nvPr/>
        </p:nvSpPr>
        <p:spPr>
          <a:xfrm>
            <a:off x="7201141" y="696588"/>
            <a:ext cx="4901476" cy="4650809"/>
          </a:xfrm>
          <a:prstGeom prst="rect">
            <a:avLst/>
          </a:prstGeom>
        </p:spPr>
        <p:txBody>
          <a:bodyPr vert="horz" lIns="91440" tIns="45720" rIns="91440" bIns="45720" rtlCol="0" anchor="t">
            <a:normAutofit/>
          </a:bodyPr>
          <a:lstStyle/>
          <a:p>
            <a:pPr algn="ctr">
              <a:spcBef>
                <a:spcPct val="0"/>
              </a:spcBef>
              <a:spcAft>
                <a:spcPts val="600"/>
              </a:spcAft>
            </a:pPr>
            <a:r>
              <a:rPr lang="en-US" sz="4800" b="1">
                <a:solidFill>
                  <a:schemeClr val="bg1"/>
                </a:solidFill>
                <a:ea typeface="+mj-ea"/>
                <a:cs typeface="+mj-cs"/>
              </a:rPr>
              <a:t>Majority of patients with lower glucose levels have a decreased risk of death</a:t>
            </a:r>
          </a:p>
        </p:txBody>
      </p:sp>
      <p:sp>
        <p:nvSpPr>
          <p:cNvPr id="2" name="TextBox 1">
            <a:extLst>
              <a:ext uri="{FF2B5EF4-FFF2-40B4-BE49-F238E27FC236}">
                <a16:creationId xmlns:a16="http://schemas.microsoft.com/office/drawing/2014/main" id="{CBD6B716-0CBF-4394-B56E-0B1B73FA4E0F}"/>
              </a:ext>
            </a:extLst>
          </p:cNvPr>
          <p:cNvSpPr txBox="1"/>
          <p:nvPr/>
        </p:nvSpPr>
        <p:spPr>
          <a:xfrm>
            <a:off x="293298" y="1112521"/>
            <a:ext cx="6589398" cy="1862048"/>
          </a:xfrm>
          <a:prstGeom prst="rect">
            <a:avLst/>
          </a:prstGeom>
          <a:noFill/>
          <a:ln>
            <a:solidFill>
              <a:schemeClr val="tx2"/>
            </a:solidFill>
          </a:ln>
        </p:spPr>
        <p:txBody>
          <a:bodyPr wrap="square" lIns="91440" tIns="45720" rIns="91440" bIns="45720" rtlCol="0" anchor="t">
            <a:spAutoFit/>
          </a:bodyPr>
          <a:lstStyle/>
          <a:p>
            <a:endParaRPr lang="en-US" sz="11500" b="1">
              <a:ln w="12700" cmpd="sng">
                <a:solidFill>
                  <a:srgbClr val="78B09F"/>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8" name="Picture 8" descr="Chart, histogram&#10;&#10;Description automatically generated">
            <a:extLst>
              <a:ext uri="{FF2B5EF4-FFF2-40B4-BE49-F238E27FC236}">
                <a16:creationId xmlns:a16="http://schemas.microsoft.com/office/drawing/2014/main" id="{ED52DE7F-1D75-4FA5-B2C3-961703DA8EDA}"/>
              </a:ext>
            </a:extLst>
          </p:cNvPr>
          <p:cNvPicPr>
            <a:picLocks noChangeAspect="1"/>
          </p:cNvPicPr>
          <p:nvPr/>
        </p:nvPicPr>
        <p:blipFill>
          <a:blip r:embed="rId2"/>
          <a:stretch>
            <a:fillRect/>
          </a:stretch>
        </p:blipFill>
        <p:spPr>
          <a:xfrm>
            <a:off x="-4837" y="1116671"/>
            <a:ext cx="7182151" cy="5604371"/>
          </a:xfrm>
          <a:prstGeom prst="rect">
            <a:avLst/>
          </a:prstGeom>
        </p:spPr>
      </p:pic>
      <p:sp>
        <p:nvSpPr>
          <p:cNvPr id="9" name="TextBox 8">
            <a:extLst>
              <a:ext uri="{FF2B5EF4-FFF2-40B4-BE49-F238E27FC236}">
                <a16:creationId xmlns:a16="http://schemas.microsoft.com/office/drawing/2014/main" id="{F70363B5-4CE6-4DE9-9EFA-FBAD495980FF}"/>
              </a:ext>
            </a:extLst>
          </p:cNvPr>
          <p:cNvSpPr txBox="1"/>
          <p:nvPr/>
        </p:nvSpPr>
        <p:spPr>
          <a:xfrm>
            <a:off x="5353352" y="5111447"/>
            <a:ext cx="171510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[0,0], Red = Alive</a:t>
            </a:r>
          </a:p>
          <a:p>
            <a:r>
              <a:rPr lang="en-US" sz="2000"/>
              <a:t>[0,1], Blue= Death</a:t>
            </a:r>
          </a:p>
        </p:txBody>
      </p:sp>
    </p:spTree>
    <p:extLst>
      <p:ext uri="{BB962C8B-B14F-4D97-AF65-F5344CB8AC3E}">
        <p14:creationId xmlns:p14="http://schemas.microsoft.com/office/powerpoint/2010/main" val="1326278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D33686-0D49-47ED-B922-EA0EBE44052D}"/>
              </a:ext>
            </a:extLst>
          </p:cNvPr>
          <p:cNvSpPr/>
          <p:nvPr/>
        </p:nvSpPr>
        <p:spPr>
          <a:xfrm>
            <a:off x="7208520" y="0"/>
            <a:ext cx="498348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a:ea typeface="+mn-lt"/>
                <a:cs typeface="+mn-lt"/>
              </a:rPr>
              <a:t>If the patient </a:t>
            </a:r>
            <a:endParaRPr lang="en-US"/>
          </a:p>
          <a:p>
            <a:pPr algn="ctr"/>
            <a:r>
              <a:rPr lang="en-US" sz="4800">
                <a:ea typeface="+mn-lt"/>
                <a:cs typeface="+mn-lt"/>
              </a:rPr>
              <a:t>had a higher anion gap, there was a higher chance of death.</a:t>
            </a:r>
            <a:endParaRPr lang="en-US"/>
          </a:p>
          <a:p>
            <a:pPr algn="ctr"/>
            <a:endParaRPr lang="en-US">
              <a:ea typeface="+mn-lt"/>
              <a:cs typeface="+mn-lt"/>
            </a:endParaRPr>
          </a:p>
          <a:p>
            <a:pPr algn="ctr"/>
            <a:r>
              <a:rPr lang="en-US">
                <a:ea typeface="+mn-lt"/>
                <a:cs typeface="+mn-lt"/>
              </a:rPr>
              <a:t>Normal levels for anion gap are 3 to 10 </a:t>
            </a:r>
            <a:r>
              <a:rPr lang="en-US" err="1">
                <a:ea typeface="+mn-lt"/>
                <a:cs typeface="+mn-lt"/>
              </a:rPr>
              <a:t>mEq</a:t>
            </a:r>
            <a:r>
              <a:rPr lang="en-US">
                <a:ea typeface="+mn-lt"/>
                <a:cs typeface="+mn-lt"/>
              </a:rPr>
              <a:t>/L.</a:t>
            </a:r>
          </a:p>
          <a:p>
            <a:pPr algn="ctr"/>
            <a:endParaRPr lang="en-US">
              <a:ea typeface="+mn-lt"/>
              <a:cs typeface="+mn-lt"/>
            </a:endParaRPr>
          </a:p>
          <a:p>
            <a:pPr algn="ctr"/>
            <a:r>
              <a:rPr lang="en-US">
                <a:ea typeface="+mn-lt"/>
                <a:cs typeface="+mn-lt"/>
              </a:rPr>
              <a:t>Anion gap= if too high or too low, it may be a sign of a disorder in your lungs, kidneys, or other organ systems. </a:t>
            </a:r>
          </a:p>
        </p:txBody>
      </p:sp>
      <p:sp>
        <p:nvSpPr>
          <p:cNvPr id="4" name="TextBox 3">
            <a:extLst>
              <a:ext uri="{FF2B5EF4-FFF2-40B4-BE49-F238E27FC236}">
                <a16:creationId xmlns:a16="http://schemas.microsoft.com/office/drawing/2014/main" id="{2948D090-981E-4BA6-8713-90456747C1AA}"/>
              </a:ext>
            </a:extLst>
          </p:cNvPr>
          <p:cNvSpPr txBox="1"/>
          <p:nvPr/>
        </p:nvSpPr>
        <p:spPr>
          <a:xfrm>
            <a:off x="287888" y="232274"/>
            <a:ext cx="5699760" cy="831866"/>
          </a:xfrm>
          <a:prstGeom prst="rect">
            <a:avLst/>
          </a:prstGeom>
        </p:spPr>
        <p:txBody>
          <a:bodyPr vert="horz" lIns="91440" tIns="45720" rIns="91440" bIns="45720" rtlCol="0" anchor="t">
            <a:normAutofit fontScale="85000" lnSpcReduction="10000"/>
          </a:bodyPr>
          <a:lstStyle/>
          <a:p>
            <a:pPr>
              <a:spcBef>
                <a:spcPct val="0"/>
              </a:spcBef>
              <a:spcAft>
                <a:spcPts val="600"/>
              </a:spcAft>
            </a:pPr>
            <a:r>
              <a:rPr lang="en-US" sz="4000" b="1">
                <a:solidFill>
                  <a:schemeClr val="tx2"/>
                </a:solidFill>
                <a:latin typeface="+mj-lt"/>
                <a:ea typeface="+mj-ea"/>
                <a:cs typeface="+mj-cs"/>
              </a:rPr>
              <a:t>Anion Gap and Mortality </a:t>
            </a:r>
          </a:p>
        </p:txBody>
      </p:sp>
      <p:sp>
        <p:nvSpPr>
          <p:cNvPr id="5" name="TextBox 4">
            <a:extLst>
              <a:ext uri="{FF2B5EF4-FFF2-40B4-BE49-F238E27FC236}">
                <a16:creationId xmlns:a16="http://schemas.microsoft.com/office/drawing/2014/main" id="{D8E08F27-D708-4E7F-A9FC-ACF90024601A}"/>
              </a:ext>
            </a:extLst>
          </p:cNvPr>
          <p:cNvSpPr txBox="1"/>
          <p:nvPr/>
        </p:nvSpPr>
        <p:spPr>
          <a:xfrm>
            <a:off x="6850380" y="696588"/>
            <a:ext cx="5699760" cy="4916904"/>
          </a:xfrm>
          <a:prstGeom prst="rect">
            <a:avLst/>
          </a:prstGeom>
        </p:spPr>
        <p:txBody>
          <a:bodyPr vert="horz" lIns="91440" tIns="45720" rIns="91440" bIns="45720" rtlCol="0" anchor="t">
            <a:normAutofit/>
          </a:bodyPr>
          <a:lstStyle/>
          <a:p>
            <a:pPr lvl="0" algn="ctr">
              <a:spcBef>
                <a:spcPct val="0"/>
              </a:spcBef>
              <a:spcAft>
                <a:spcPts val="600"/>
              </a:spcAft>
            </a:pPr>
            <a:endParaRPr lang="en-US" sz="4800" b="1">
              <a:solidFill>
                <a:schemeClr val="bg1"/>
              </a:solidFill>
              <a:ea typeface="+mj-ea"/>
              <a:cs typeface="+mj-cs"/>
            </a:endParaRPr>
          </a:p>
        </p:txBody>
      </p:sp>
      <p:sp>
        <p:nvSpPr>
          <p:cNvPr id="2" name="TextBox 1">
            <a:extLst>
              <a:ext uri="{FF2B5EF4-FFF2-40B4-BE49-F238E27FC236}">
                <a16:creationId xmlns:a16="http://schemas.microsoft.com/office/drawing/2014/main" id="{CBD6B716-0CBF-4394-B56E-0B1B73FA4E0F}"/>
              </a:ext>
            </a:extLst>
          </p:cNvPr>
          <p:cNvSpPr txBox="1"/>
          <p:nvPr/>
        </p:nvSpPr>
        <p:spPr>
          <a:xfrm>
            <a:off x="293298" y="1112521"/>
            <a:ext cx="6589398" cy="5461200"/>
          </a:xfrm>
          <a:prstGeom prst="rect">
            <a:avLst/>
          </a:prstGeom>
          <a:noFill/>
          <a:ln>
            <a:solidFill>
              <a:schemeClr val="tx2"/>
            </a:solidFill>
          </a:ln>
        </p:spPr>
        <p:txBody>
          <a:bodyPr wrap="square" rtlCol="0">
            <a:spAutoFit/>
          </a:bodyPr>
          <a:lstStyle/>
          <a:p>
            <a:r>
              <a:rPr lang="en-US" sz="115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GRAPH</a:t>
            </a:r>
            <a:endParaRPr lang="en-150" sz="115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6" name="Picture 6" descr="Chart, box and whisker chart&#10;&#10;Description automatically generated">
            <a:extLst>
              <a:ext uri="{FF2B5EF4-FFF2-40B4-BE49-F238E27FC236}">
                <a16:creationId xmlns:a16="http://schemas.microsoft.com/office/drawing/2014/main" id="{D887867A-E98E-4EBC-9D05-43BE5965C902}"/>
              </a:ext>
            </a:extLst>
          </p:cNvPr>
          <p:cNvPicPr>
            <a:picLocks noChangeAspect="1"/>
          </p:cNvPicPr>
          <p:nvPr/>
        </p:nvPicPr>
        <p:blipFill>
          <a:blip r:embed="rId2"/>
          <a:stretch>
            <a:fillRect/>
          </a:stretch>
        </p:blipFill>
        <p:spPr>
          <a:xfrm>
            <a:off x="-4837" y="1118200"/>
            <a:ext cx="7218437" cy="5552934"/>
          </a:xfrm>
          <a:prstGeom prst="rect">
            <a:avLst/>
          </a:prstGeom>
        </p:spPr>
      </p:pic>
      <p:sp>
        <p:nvSpPr>
          <p:cNvPr id="7" name="TextBox 6">
            <a:extLst>
              <a:ext uri="{FF2B5EF4-FFF2-40B4-BE49-F238E27FC236}">
                <a16:creationId xmlns:a16="http://schemas.microsoft.com/office/drawing/2014/main" id="{6C5ECC11-102A-4DCE-9186-AF89AF7C7715}"/>
              </a:ext>
            </a:extLst>
          </p:cNvPr>
          <p:cNvSpPr txBox="1"/>
          <p:nvPr/>
        </p:nvSpPr>
        <p:spPr>
          <a:xfrm>
            <a:off x="3139924" y="5958114"/>
            <a:ext cx="10377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Alive</a:t>
            </a:r>
          </a:p>
        </p:txBody>
      </p:sp>
      <p:sp>
        <p:nvSpPr>
          <p:cNvPr id="8" name="TextBox 7">
            <a:extLst>
              <a:ext uri="{FF2B5EF4-FFF2-40B4-BE49-F238E27FC236}">
                <a16:creationId xmlns:a16="http://schemas.microsoft.com/office/drawing/2014/main" id="{FCEEEA0B-E82D-4BFA-9806-30240E4F7324}"/>
              </a:ext>
            </a:extLst>
          </p:cNvPr>
          <p:cNvSpPr txBox="1"/>
          <p:nvPr/>
        </p:nvSpPr>
        <p:spPr>
          <a:xfrm>
            <a:off x="1105656" y="59437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Death</a:t>
            </a:r>
          </a:p>
        </p:txBody>
      </p:sp>
    </p:spTree>
    <p:extLst>
      <p:ext uri="{BB962C8B-B14F-4D97-AF65-F5344CB8AC3E}">
        <p14:creationId xmlns:p14="http://schemas.microsoft.com/office/powerpoint/2010/main" val="347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9514A9-FDCE-4489-A44E-FF5D6408A068}"/>
              </a:ext>
            </a:extLst>
          </p:cNvPr>
          <p:cNvSpPr/>
          <p:nvPr/>
        </p:nvSpPr>
        <p:spPr bwMode="auto">
          <a:xfrm>
            <a:off x="0" y="1"/>
            <a:ext cx="12192000" cy="3307404"/>
          </a:xfrm>
          <a:prstGeom prst="rect">
            <a:avLst/>
          </a:prstGeom>
          <a:solidFill>
            <a:schemeClr val="bg2"/>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2" name="Oval 1">
            <a:extLst>
              <a:ext uri="{FF2B5EF4-FFF2-40B4-BE49-F238E27FC236}">
                <a16:creationId xmlns:a16="http://schemas.microsoft.com/office/drawing/2014/main" id="{5681999F-9101-4721-9994-36A8CA897042}"/>
              </a:ext>
            </a:extLst>
          </p:cNvPr>
          <p:cNvSpPr/>
          <p:nvPr/>
        </p:nvSpPr>
        <p:spPr bwMode="auto">
          <a:xfrm>
            <a:off x="1375519" y="106186"/>
            <a:ext cx="3255937" cy="3203549"/>
          </a:xfrm>
          <a:prstGeom prst="ellipse">
            <a:avLst/>
          </a:prstGeom>
          <a:solidFill>
            <a:schemeClr val="accent1"/>
          </a:solidFill>
          <a:ln w="9525">
            <a:noFill/>
            <a:round/>
            <a:headEnd/>
            <a:tailEnd/>
          </a:ln>
        </p:spPr>
        <p:txBody>
          <a:bodyPr vert="horz" wrap="square" lIns="0" tIns="0" rIns="0" bIns="0" numCol="1" rtlCol="0" anchor="ctr" anchorCtr="0" compatLnSpc="1">
            <a:prstTxWarp prst="textNoShape">
              <a:avLst/>
            </a:prstTxWarp>
          </a:bodyPr>
          <a:lstStyle/>
          <a:p>
            <a:pPr algn="ctr"/>
            <a:endParaRPr lang="en-US" sz="1467">
              <a:solidFill>
                <a:schemeClr val="bg1"/>
              </a:solidFill>
            </a:endParaRPr>
          </a:p>
        </p:txBody>
      </p:sp>
      <p:sp>
        <p:nvSpPr>
          <p:cNvPr id="3" name="Inhaltsplatzhalter 4">
            <a:extLst>
              <a:ext uri="{FF2B5EF4-FFF2-40B4-BE49-F238E27FC236}">
                <a16:creationId xmlns:a16="http://schemas.microsoft.com/office/drawing/2014/main" id="{2C329867-D2B5-4EE7-BC1E-D1B82ABC0205}"/>
              </a:ext>
            </a:extLst>
          </p:cNvPr>
          <p:cNvSpPr txBox="1">
            <a:spLocks/>
          </p:cNvSpPr>
          <p:nvPr/>
        </p:nvSpPr>
        <p:spPr>
          <a:xfrm>
            <a:off x="514981" y="3149488"/>
            <a:ext cx="4972137" cy="308699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3200" b="1">
                <a:solidFill>
                  <a:schemeClr val="accent1"/>
                </a:solidFill>
                <a:latin typeface="+mj-lt"/>
              </a:rPr>
              <a:t>Cluster 1</a:t>
            </a:r>
            <a:endParaRPr lang="en-US" sz="3200">
              <a:solidFill>
                <a:schemeClr val="accent1"/>
              </a:solidFill>
              <a:cs typeface="Calibri Light" panose="020F0302020204030204" pitchFamily="34" charset="0"/>
            </a:endParaRPr>
          </a:p>
          <a:p>
            <a:pPr marL="285750" indent="-285750">
              <a:buFont typeface="Arial" panose="020B0604020202020204" pitchFamily="34" charset="0"/>
              <a:buChar char="•"/>
            </a:pPr>
            <a:r>
              <a:rPr lang="en-US" sz="1600" b="1">
                <a:solidFill>
                  <a:schemeClr val="tx2"/>
                </a:solidFill>
                <a:latin typeface="Calibri Light"/>
                <a:cs typeface="Calibri Light"/>
              </a:rPr>
              <a:t>Size: 497</a:t>
            </a:r>
          </a:p>
          <a:p>
            <a:pPr marL="285750" indent="-285750">
              <a:buFont typeface="Arial" panose="020B0604020202020204" pitchFamily="34" charset="0"/>
              <a:buChar char="•"/>
            </a:pPr>
            <a:r>
              <a:rPr lang="en-US" sz="1600" b="1">
                <a:solidFill>
                  <a:schemeClr val="tx2"/>
                </a:solidFill>
                <a:latin typeface="Calibri Light"/>
                <a:cs typeface="Calibri Light"/>
              </a:rPr>
              <a:t>Male</a:t>
            </a:r>
          </a:p>
          <a:p>
            <a:pPr marL="285750" indent="-285750">
              <a:buFont typeface="Arial" panose="020B0604020202020204" pitchFamily="34" charset="0"/>
              <a:buChar char="•"/>
            </a:pPr>
            <a:r>
              <a:rPr lang="en-US" sz="1600" b="1">
                <a:solidFill>
                  <a:schemeClr val="tx2"/>
                </a:solidFill>
                <a:latin typeface="Calibri Light"/>
                <a:cs typeface="Calibri Light"/>
              </a:rPr>
              <a:t>Average Age: 67</a:t>
            </a:r>
          </a:p>
          <a:p>
            <a:pPr marL="285750" indent="-285750">
              <a:buFont typeface="Arial" panose="020B0604020202020204" pitchFamily="34" charset="0"/>
              <a:buChar char="•"/>
            </a:pPr>
            <a:r>
              <a:rPr lang="en-US" sz="1600" b="1">
                <a:solidFill>
                  <a:schemeClr val="tx2"/>
                </a:solidFill>
                <a:latin typeface="Calibri Light"/>
                <a:cs typeface="Calibri Light"/>
              </a:rPr>
              <a:t>More Likely to be Hypertensive</a:t>
            </a:r>
          </a:p>
          <a:p>
            <a:pPr marL="285750" indent="-285750">
              <a:buFont typeface="Arial" panose="020B0604020202020204" pitchFamily="34" charset="0"/>
              <a:buChar char="•"/>
            </a:pPr>
            <a:r>
              <a:rPr lang="en-US" sz="1600" b="1">
                <a:solidFill>
                  <a:schemeClr val="tx2"/>
                </a:solidFill>
                <a:latin typeface="Calibri Light"/>
                <a:cs typeface="Calibri Light"/>
              </a:rPr>
              <a:t>Not Diabetic</a:t>
            </a:r>
          </a:p>
          <a:p>
            <a:pPr marL="285750" indent="-285750">
              <a:buFont typeface="Arial" panose="020B0604020202020204" pitchFamily="34" charset="0"/>
              <a:buChar char="•"/>
            </a:pPr>
            <a:r>
              <a:rPr lang="en-US" sz="1600" b="1">
                <a:solidFill>
                  <a:schemeClr val="tx2"/>
                </a:solidFill>
                <a:latin typeface="Calibri Light"/>
                <a:cs typeface="Calibri Light"/>
              </a:rPr>
              <a:t>Not Likely to have Hyperlipemia or have renal failure</a:t>
            </a:r>
            <a:br>
              <a:rPr lang="en-US" sz="2400" b="1">
                <a:latin typeface="+mj-lt"/>
              </a:rPr>
            </a:br>
            <a:endParaRPr lang="en-US" sz="1800">
              <a:solidFill>
                <a:schemeClr val="bg1">
                  <a:lumMod val="65000"/>
                </a:schemeClr>
              </a:solidFill>
              <a:latin typeface="+mn-lt"/>
            </a:endParaRPr>
          </a:p>
        </p:txBody>
      </p:sp>
      <p:sp>
        <p:nvSpPr>
          <p:cNvPr id="5" name="TextBox 4">
            <a:extLst>
              <a:ext uri="{FF2B5EF4-FFF2-40B4-BE49-F238E27FC236}">
                <a16:creationId xmlns:a16="http://schemas.microsoft.com/office/drawing/2014/main" id="{DCD9C986-DA13-46D9-8FD1-312DF60E569D}"/>
              </a:ext>
            </a:extLst>
          </p:cNvPr>
          <p:cNvSpPr txBox="1"/>
          <p:nvPr/>
        </p:nvSpPr>
        <p:spPr>
          <a:xfrm>
            <a:off x="4350188" y="248489"/>
            <a:ext cx="3595991" cy="831866"/>
          </a:xfrm>
          <a:prstGeom prst="rect">
            <a:avLst/>
          </a:prstGeom>
        </p:spPr>
        <p:txBody>
          <a:bodyPr vert="horz" lIns="91440" tIns="45720" rIns="91440" bIns="45720" rtlCol="0" anchor="t">
            <a:normAutofit fontScale="77500" lnSpcReduction="20000"/>
          </a:bodyPr>
          <a:lstStyle/>
          <a:p>
            <a:pPr algn="ctr">
              <a:spcBef>
                <a:spcPct val="0"/>
              </a:spcBef>
              <a:spcAft>
                <a:spcPts val="600"/>
              </a:spcAft>
            </a:pPr>
            <a:r>
              <a:rPr lang="en-US" sz="3600" b="1">
                <a:solidFill>
                  <a:schemeClr val="tx2"/>
                </a:solidFill>
                <a:latin typeface="+mj-lt"/>
                <a:ea typeface="+mj-ea"/>
                <a:cs typeface="+mj-cs"/>
              </a:rPr>
              <a:t>K-Means Clustering</a:t>
            </a:r>
          </a:p>
          <a:p>
            <a:pPr algn="ctr">
              <a:spcBef>
                <a:spcPct val="0"/>
              </a:spcBef>
              <a:spcAft>
                <a:spcPts val="600"/>
              </a:spcAft>
            </a:pPr>
            <a:r>
              <a:rPr lang="en-US" sz="1600" b="1">
                <a:solidFill>
                  <a:schemeClr val="tx2"/>
                </a:solidFill>
                <a:ea typeface="+mj-ea"/>
                <a:cs typeface="+mj-cs"/>
              </a:rPr>
              <a:t>2 Segments</a:t>
            </a:r>
          </a:p>
        </p:txBody>
      </p:sp>
      <p:sp>
        <p:nvSpPr>
          <p:cNvPr id="7" name="Inhaltsplatzhalter 4">
            <a:extLst>
              <a:ext uri="{FF2B5EF4-FFF2-40B4-BE49-F238E27FC236}">
                <a16:creationId xmlns:a16="http://schemas.microsoft.com/office/drawing/2014/main" id="{6176D855-ADEA-4817-8F42-5CAA5CAC5D5F}"/>
              </a:ext>
            </a:extLst>
          </p:cNvPr>
          <p:cNvSpPr txBox="1">
            <a:spLocks/>
          </p:cNvSpPr>
          <p:nvPr/>
        </p:nvSpPr>
        <p:spPr>
          <a:xfrm>
            <a:off x="6093865" y="3095513"/>
            <a:ext cx="5776019" cy="3145989"/>
          </a:xfrm>
          <a:prstGeom prst="rect">
            <a:avLst/>
          </a:prstGeom>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3200" b="1">
                <a:solidFill>
                  <a:schemeClr val="accent3"/>
                </a:solidFill>
                <a:latin typeface="+mj-lt"/>
              </a:rPr>
              <a:t>Cluster 2</a:t>
            </a:r>
          </a:p>
          <a:p>
            <a:pPr marL="285750" indent="-285750">
              <a:buFont typeface="Arial" panose="020B0604020202020204" pitchFamily="34" charset="0"/>
              <a:buChar char="•"/>
            </a:pPr>
            <a:r>
              <a:rPr lang="en-US" sz="1600" b="1">
                <a:solidFill>
                  <a:schemeClr val="tx2"/>
                </a:solidFill>
                <a:latin typeface="Calibri Light"/>
                <a:cs typeface="Calibri Light"/>
              </a:rPr>
              <a:t>Size: 472</a:t>
            </a:r>
          </a:p>
          <a:p>
            <a:pPr marL="285750" indent="-285750">
              <a:buFont typeface="Arial" panose="020B0604020202020204" pitchFamily="34" charset="0"/>
              <a:buChar char="•"/>
            </a:pPr>
            <a:r>
              <a:rPr lang="en-US" sz="1600" b="1">
                <a:solidFill>
                  <a:schemeClr val="tx2"/>
                </a:solidFill>
                <a:latin typeface="Calibri Light"/>
                <a:cs typeface="Calibri Light"/>
              </a:rPr>
              <a:t>Female</a:t>
            </a:r>
          </a:p>
          <a:p>
            <a:pPr marL="285750" indent="-285750">
              <a:buFont typeface="Arial" panose="020B0604020202020204" pitchFamily="34" charset="0"/>
              <a:buChar char="•"/>
            </a:pPr>
            <a:r>
              <a:rPr lang="en-US" sz="1600" b="1">
                <a:solidFill>
                  <a:schemeClr val="tx2"/>
                </a:solidFill>
                <a:latin typeface="Calibri Light"/>
                <a:cs typeface="Calibri Light"/>
              </a:rPr>
              <a:t>Average Age: 70</a:t>
            </a:r>
          </a:p>
          <a:p>
            <a:pPr marL="285750" indent="-285750">
              <a:buFont typeface="Arial" panose="020B0604020202020204" pitchFamily="34" charset="0"/>
              <a:buChar char="•"/>
            </a:pPr>
            <a:r>
              <a:rPr lang="en-US" sz="1600" b="1">
                <a:solidFill>
                  <a:schemeClr val="tx2"/>
                </a:solidFill>
                <a:latin typeface="Calibri Light"/>
                <a:cs typeface="Calibri Light"/>
              </a:rPr>
              <a:t>Less likely to be Hypertensive</a:t>
            </a:r>
          </a:p>
          <a:p>
            <a:pPr marL="285750" indent="-285750">
              <a:buFont typeface="Arial" panose="020B0604020202020204" pitchFamily="34" charset="0"/>
              <a:buChar char="•"/>
            </a:pPr>
            <a:r>
              <a:rPr lang="en-US" sz="1600" b="1">
                <a:solidFill>
                  <a:schemeClr val="tx2"/>
                </a:solidFill>
                <a:latin typeface="Calibri Light"/>
                <a:cs typeface="Calibri Light"/>
              </a:rPr>
              <a:t>Diabetic</a:t>
            </a:r>
          </a:p>
          <a:p>
            <a:pPr marL="285750" indent="-285750">
              <a:buFont typeface="Arial" panose="020B0604020202020204" pitchFamily="34" charset="0"/>
              <a:buChar char="•"/>
            </a:pPr>
            <a:r>
              <a:rPr lang="en-US" sz="1600" b="1">
                <a:solidFill>
                  <a:schemeClr val="tx2"/>
                </a:solidFill>
                <a:latin typeface="Calibri Light"/>
                <a:cs typeface="Calibri Light"/>
              </a:rPr>
              <a:t>More likely to have Hyperlipemia and have renal failure</a:t>
            </a:r>
          </a:p>
          <a:p>
            <a:pPr marL="285750" indent="-285750">
              <a:buFont typeface="Arial" panose="020B0604020202020204" pitchFamily="34" charset="0"/>
              <a:buChar char="•"/>
            </a:pPr>
            <a:endParaRPr lang="en-US" sz="1300" b="1">
              <a:solidFill>
                <a:schemeClr val="tx2"/>
              </a:solidFill>
              <a:cs typeface="Calibri Light"/>
            </a:endParaRPr>
          </a:p>
        </p:txBody>
      </p:sp>
      <p:pic>
        <p:nvPicPr>
          <p:cNvPr id="10" name="Graphic 10" descr="Male profile outline">
            <a:extLst>
              <a:ext uri="{FF2B5EF4-FFF2-40B4-BE49-F238E27FC236}">
                <a16:creationId xmlns:a16="http://schemas.microsoft.com/office/drawing/2014/main" id="{7B59DA28-BAD5-4202-ADDE-9723F8D573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11609" y="484830"/>
            <a:ext cx="2366513" cy="2337758"/>
          </a:xfrm>
          <a:prstGeom prst="rect">
            <a:avLst/>
          </a:prstGeom>
        </p:spPr>
      </p:pic>
      <p:sp>
        <p:nvSpPr>
          <p:cNvPr id="12" name="Oval 11">
            <a:extLst>
              <a:ext uri="{FF2B5EF4-FFF2-40B4-BE49-F238E27FC236}">
                <a16:creationId xmlns:a16="http://schemas.microsoft.com/office/drawing/2014/main" id="{259D03C3-6DE4-45D4-AEE1-CC05CA2BFB5F}"/>
              </a:ext>
            </a:extLst>
          </p:cNvPr>
          <p:cNvSpPr/>
          <p:nvPr/>
        </p:nvSpPr>
        <p:spPr bwMode="auto">
          <a:xfrm>
            <a:off x="7471518" y="120563"/>
            <a:ext cx="3255937" cy="3203549"/>
          </a:xfrm>
          <a:prstGeom prst="ellipse">
            <a:avLst/>
          </a:prstGeom>
          <a:solidFill>
            <a:schemeClr val="accent3"/>
          </a:solidFill>
          <a:ln w="9525">
            <a:noFill/>
            <a:round/>
            <a:headEnd/>
            <a:tailEnd/>
          </a:ln>
        </p:spPr>
        <p:txBody>
          <a:bodyPr vert="horz" wrap="square" lIns="0" tIns="0" rIns="0" bIns="0" numCol="1" rtlCol="0" anchor="ctr" anchorCtr="0" compatLnSpc="1">
            <a:prstTxWarp prst="textNoShape">
              <a:avLst/>
            </a:prstTxWarp>
          </a:bodyPr>
          <a:lstStyle/>
          <a:p>
            <a:pPr algn="ctr"/>
            <a:endParaRPr lang="en-US" sz="1467">
              <a:solidFill>
                <a:schemeClr val="bg1"/>
              </a:solidFill>
            </a:endParaRPr>
          </a:p>
        </p:txBody>
      </p:sp>
      <p:pic>
        <p:nvPicPr>
          <p:cNvPr id="13" name="Graphic 10" descr="Female Profile outline">
            <a:extLst>
              <a:ext uri="{FF2B5EF4-FFF2-40B4-BE49-F238E27FC236}">
                <a16:creationId xmlns:a16="http://schemas.microsoft.com/office/drawing/2014/main" id="{657876C0-A8FC-4476-9933-687CFAEDBA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21985" y="499207"/>
            <a:ext cx="2337758" cy="2337758"/>
          </a:xfrm>
          <a:prstGeom prst="rect">
            <a:avLst/>
          </a:prstGeom>
        </p:spPr>
      </p:pic>
    </p:spTree>
    <p:extLst>
      <p:ext uri="{BB962C8B-B14F-4D97-AF65-F5344CB8AC3E}">
        <p14:creationId xmlns:p14="http://schemas.microsoft.com/office/powerpoint/2010/main" val="317320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6" name="Oval 115">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Oval 118">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Oval 123">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Oval 129">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41" name="Straight Connector 140">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43" name="Rectangle 14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150A4A-BD12-4CCF-BD38-91E112824AC8}"/>
              </a:ext>
            </a:extLst>
          </p:cNvPr>
          <p:cNvSpPr txBox="1"/>
          <p:nvPr/>
        </p:nvSpPr>
        <p:spPr>
          <a:xfrm>
            <a:off x="6707435" y="2177871"/>
            <a:ext cx="4134537" cy="2866405"/>
          </a:xfrm>
          <a:prstGeom prst="rect">
            <a:avLst/>
          </a:prstGeom>
        </p:spPr>
        <p:txBody>
          <a:bodyPr vert="horz" lIns="91440" tIns="45720" rIns="91440" bIns="45720" rtlCol="0" anchor="t">
            <a:normAutofit/>
          </a:bodyPr>
          <a:lstStyle/>
          <a:p>
            <a:pPr lvl="0">
              <a:spcBef>
                <a:spcPct val="0"/>
              </a:spcBef>
              <a:spcAft>
                <a:spcPts val="600"/>
              </a:spcAft>
            </a:pPr>
            <a:r>
              <a:rPr lang="en-US" sz="5400" b="1">
                <a:solidFill>
                  <a:schemeClr val="tx2"/>
                </a:solidFill>
                <a:latin typeface="+mj-lt"/>
                <a:ea typeface="+mj-ea"/>
                <a:cs typeface="+mj-cs"/>
              </a:rPr>
              <a:t>Method and Evaluation</a:t>
            </a:r>
          </a:p>
        </p:txBody>
      </p:sp>
      <p:grpSp>
        <p:nvGrpSpPr>
          <p:cNvPr id="145" name="Group 144">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051635"/>
            <a:chOff x="10290314" y="0"/>
            <a:chExt cx="1901687" cy="6051635"/>
          </a:xfrm>
        </p:grpSpPr>
        <p:sp>
          <p:nvSpPr>
            <p:cNvPr id="146" name="Oval 145">
              <a:extLst>
                <a:ext uri="{FF2B5EF4-FFF2-40B4-BE49-F238E27FC236}">
                  <a16:creationId xmlns:a16="http://schemas.microsoft.com/office/drawing/2014/main" id="{7DEA532E-6A04-FE40-ADA2-51CE319EF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0"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1" name="Oval 150">
              <a:extLst>
                <a:ext uri="{FF2B5EF4-FFF2-40B4-BE49-F238E27FC236}">
                  <a16:creationId xmlns:a16="http://schemas.microsoft.com/office/drawing/2014/main" id="{60A91F59-C207-FC44-BEBC-0BFD0F1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3" name="Straight Connector 152">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10;&#10;Description automatically generated">
            <a:extLst>
              <a:ext uri="{FF2B5EF4-FFF2-40B4-BE49-F238E27FC236}">
                <a16:creationId xmlns:a16="http://schemas.microsoft.com/office/drawing/2014/main" id="{C43C6EAE-12C3-49E0-935A-30ABD95F4DC3}"/>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6516" r="39462"/>
          <a:stretch/>
        </p:blipFill>
        <p:spPr>
          <a:xfrm>
            <a:off x="0" y="-1"/>
            <a:ext cx="6129773" cy="6857785"/>
          </a:xfrm>
          <a:prstGeom prst="rect">
            <a:avLst/>
          </a:prstGeom>
        </p:spPr>
      </p:pic>
    </p:spTree>
    <p:extLst>
      <p:ext uri="{BB962C8B-B14F-4D97-AF65-F5344CB8AC3E}">
        <p14:creationId xmlns:p14="http://schemas.microsoft.com/office/powerpoint/2010/main" val="248288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0">
            <a:extLst>
              <a:ext uri="{FF2B5EF4-FFF2-40B4-BE49-F238E27FC236}">
                <a16:creationId xmlns:a16="http://schemas.microsoft.com/office/drawing/2014/main" id="{123667A6-D7BF-4567-B0F4-8F5BE55D77FF}"/>
              </a:ext>
            </a:extLst>
          </p:cNvPr>
          <p:cNvGraphicFramePr>
            <a:graphicFrameLocks/>
          </p:cNvGraphicFramePr>
          <p:nvPr>
            <p:extLst>
              <p:ext uri="{D42A27DB-BD31-4B8C-83A1-F6EECF244321}">
                <p14:modId xmlns:p14="http://schemas.microsoft.com/office/powerpoint/2010/main" val="20546083"/>
              </p:ext>
            </p:extLst>
          </p:nvPr>
        </p:nvGraphicFramePr>
        <p:xfrm>
          <a:off x="6096000" y="1"/>
          <a:ext cx="6096000" cy="6858002"/>
        </p:xfrm>
        <a:graphic>
          <a:graphicData uri="http://schemas.openxmlformats.org/drawingml/2006/table">
            <a:tbl>
              <a:tblPr firstRow="1" bandRow="1">
                <a:tableStyleId>{08FB837D-C827-4EFA-A057-4D05807E0F7C}</a:tableStyleId>
              </a:tblPr>
              <a:tblGrid>
                <a:gridCol w="3048000">
                  <a:extLst>
                    <a:ext uri="{9D8B030D-6E8A-4147-A177-3AD203B41FA5}">
                      <a16:colId xmlns:a16="http://schemas.microsoft.com/office/drawing/2014/main" val="3381341845"/>
                    </a:ext>
                  </a:extLst>
                </a:gridCol>
                <a:gridCol w="3048000">
                  <a:extLst>
                    <a:ext uri="{9D8B030D-6E8A-4147-A177-3AD203B41FA5}">
                      <a16:colId xmlns:a16="http://schemas.microsoft.com/office/drawing/2014/main" val="220812277"/>
                    </a:ext>
                  </a:extLst>
                </a:gridCol>
              </a:tblGrid>
              <a:tr h="1517754">
                <a:tc>
                  <a:txBody>
                    <a:bodyPr/>
                    <a:lstStyle/>
                    <a:p>
                      <a:pPr algn="ctr" rtl="0" fontAlgn="ctr"/>
                      <a:r>
                        <a:rPr lang="en-US" sz="2800" b="1" u="none" strike="noStrike">
                          <a:solidFill>
                            <a:schemeClr val="tx2"/>
                          </a:solidFill>
                          <a:effectLst/>
                        </a:rPr>
                        <a:t>Models</a:t>
                      </a:r>
                      <a:endParaRPr lang="en-US" sz="2800" b="1" i="0" u="none" strike="noStrike">
                        <a:solidFill>
                          <a:schemeClr val="tx2"/>
                        </a:solidFill>
                        <a:effectLst/>
                        <a:latin typeface="Calibri" panose="020F0502020204030204" pitchFamily="34" charset="0"/>
                      </a:endParaRPr>
                    </a:p>
                  </a:txBody>
                  <a:tcPr marL="9525" marR="9525" marT="9525" marB="0" anchor="ctr"/>
                </a:tc>
                <a:tc>
                  <a:txBody>
                    <a:bodyPr/>
                    <a:lstStyle/>
                    <a:p>
                      <a:pPr algn="ctr" rtl="0" fontAlgn="ctr"/>
                      <a:r>
                        <a:rPr lang="en-US" sz="2800" b="1" u="none" strike="noStrike">
                          <a:solidFill>
                            <a:schemeClr val="tx2"/>
                          </a:solidFill>
                          <a:effectLst/>
                        </a:rPr>
                        <a:t>Cross-Validated AUC</a:t>
                      </a:r>
                      <a:endParaRPr lang="en-US" sz="2800" b="1"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47136794"/>
                  </a:ext>
                </a:extLst>
              </a:tr>
              <a:tr h="667531">
                <a:tc>
                  <a:txBody>
                    <a:bodyPr/>
                    <a:lstStyle/>
                    <a:p>
                      <a:pPr algn="ctr" rtl="0" fontAlgn="ctr"/>
                      <a:r>
                        <a:rPr lang="en-US" sz="1800" b="0" u="none" strike="noStrike">
                          <a:solidFill>
                            <a:schemeClr val="tx2"/>
                          </a:solidFill>
                          <a:effectLst/>
                        </a:rPr>
                        <a:t>Gradient </a:t>
                      </a:r>
                      <a:endParaRPr lang="en-US" sz="1800" b="0" i="0" u="none" strike="noStrike">
                        <a:solidFill>
                          <a:schemeClr val="tx2"/>
                        </a:solidFill>
                        <a:effectLst/>
                        <a:latin typeface="Calibri" panose="020F0502020204030204" pitchFamily="34" charset="0"/>
                      </a:endParaRPr>
                    </a:p>
                  </a:txBody>
                  <a:tcPr marL="9525" marR="9525" marT="9525" marB="0" anchor="ctr"/>
                </a:tc>
                <a:tc>
                  <a:txBody>
                    <a:bodyPr/>
                    <a:lstStyle/>
                    <a:p>
                      <a:pPr algn="ctr" rtl="0" fontAlgn="ctr"/>
                      <a:r>
                        <a:rPr lang="en-US" sz="1800" b="0" u="none" strike="noStrike">
                          <a:solidFill>
                            <a:schemeClr val="tx2"/>
                          </a:solidFill>
                          <a:effectLst/>
                        </a:rPr>
                        <a:t>0.9280</a:t>
                      </a:r>
                      <a:endParaRPr lang="en-US" sz="18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6447249"/>
                  </a:ext>
                </a:extLst>
              </a:tr>
              <a:tr h="667531">
                <a:tc>
                  <a:txBody>
                    <a:bodyPr/>
                    <a:lstStyle/>
                    <a:p>
                      <a:pPr algn="ctr" rtl="0" fontAlgn="ctr"/>
                      <a:r>
                        <a:rPr lang="en-US" sz="1800" b="0" u="none" strike="noStrike">
                          <a:solidFill>
                            <a:schemeClr val="tx2"/>
                          </a:solidFill>
                          <a:effectLst/>
                        </a:rPr>
                        <a:t>Ada</a:t>
                      </a:r>
                      <a:endParaRPr lang="en-US" sz="1800" b="0" i="0" u="none" strike="noStrike">
                        <a:solidFill>
                          <a:schemeClr val="tx2"/>
                        </a:solidFill>
                        <a:effectLst/>
                        <a:latin typeface="Calibri"/>
                      </a:endParaRPr>
                    </a:p>
                  </a:txBody>
                  <a:tcPr marL="9525" marR="9525" marT="9525" marB="0" anchor="ctr"/>
                </a:tc>
                <a:tc>
                  <a:txBody>
                    <a:bodyPr/>
                    <a:lstStyle/>
                    <a:p>
                      <a:pPr algn="ctr" rtl="0" fontAlgn="ctr"/>
                      <a:r>
                        <a:rPr lang="en-US" sz="1800" b="0" u="none" strike="noStrike">
                          <a:solidFill>
                            <a:schemeClr val="tx2"/>
                          </a:solidFill>
                          <a:effectLst/>
                        </a:rPr>
                        <a:t>0.9264</a:t>
                      </a:r>
                      <a:endParaRPr lang="en-US" sz="1800" b="0" i="0" u="none" strike="noStrike">
                        <a:solidFill>
                          <a:schemeClr val="tx2"/>
                        </a:solidFill>
                        <a:effectLst/>
                        <a:latin typeface="Calibri"/>
                      </a:endParaRPr>
                    </a:p>
                  </a:txBody>
                  <a:tcPr marL="9525" marR="9525" marT="9525" marB="0" anchor="ctr"/>
                </a:tc>
                <a:extLst>
                  <a:ext uri="{0D108BD9-81ED-4DB2-BD59-A6C34878D82A}">
                    <a16:rowId xmlns:a16="http://schemas.microsoft.com/office/drawing/2014/main" val="3011176424"/>
                  </a:ext>
                </a:extLst>
              </a:tr>
              <a:tr h="667531">
                <a:tc>
                  <a:txBody>
                    <a:bodyPr/>
                    <a:lstStyle/>
                    <a:p>
                      <a:pPr algn="ctr" rtl="0" fontAlgn="ctr"/>
                      <a:r>
                        <a:rPr lang="en-US" sz="1800" b="1" u="none" strike="noStrike">
                          <a:solidFill>
                            <a:schemeClr val="bg1"/>
                          </a:solidFill>
                          <a:effectLst/>
                        </a:rPr>
                        <a:t>Logistic Regression</a:t>
                      </a:r>
                      <a:endParaRPr lang="en-US" sz="1800" b="1" i="0" u="none" strike="noStrike">
                        <a:solidFill>
                          <a:schemeClr val="bg1"/>
                        </a:solidFill>
                        <a:effectLst/>
                        <a:latin typeface="Calibri" panose="020F0502020204030204" pitchFamily="34" charset="0"/>
                      </a:endParaRPr>
                    </a:p>
                  </a:txBody>
                  <a:tcPr marL="9525" marR="9525" marT="9525" marB="0" anchor="ctr"/>
                </a:tc>
                <a:tc>
                  <a:txBody>
                    <a:bodyPr/>
                    <a:lstStyle/>
                    <a:p>
                      <a:pPr algn="ctr" rtl="0" fontAlgn="ctr"/>
                      <a:r>
                        <a:rPr lang="en-US" sz="1800" b="1" u="none" strike="noStrike">
                          <a:solidFill>
                            <a:schemeClr val="bg1"/>
                          </a:solidFill>
                          <a:effectLst/>
                        </a:rPr>
                        <a:t>0.9315</a:t>
                      </a:r>
                      <a:endParaRPr lang="en-US" sz="1800" b="1"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63531429"/>
                  </a:ext>
                </a:extLst>
              </a:tr>
              <a:tr h="667531">
                <a:tc>
                  <a:txBody>
                    <a:bodyPr/>
                    <a:lstStyle/>
                    <a:p>
                      <a:pPr algn="ctr" rtl="0" fontAlgn="ctr"/>
                      <a:r>
                        <a:rPr lang="en-US" sz="1800" b="0" u="none" strike="noStrike">
                          <a:solidFill>
                            <a:schemeClr val="tx2"/>
                          </a:solidFill>
                          <a:effectLst/>
                        </a:rPr>
                        <a:t>SVM: Radial</a:t>
                      </a:r>
                      <a:endParaRPr lang="en-US" sz="1800" b="0" i="0" u="none" strike="noStrike">
                        <a:solidFill>
                          <a:schemeClr val="tx2"/>
                        </a:solidFill>
                        <a:effectLst/>
                        <a:latin typeface="Calibri" panose="020F0502020204030204" pitchFamily="34" charset="0"/>
                      </a:endParaRPr>
                    </a:p>
                  </a:txBody>
                  <a:tcPr marL="9525" marR="9525" marT="9525" marB="0" anchor="ctr"/>
                </a:tc>
                <a:tc>
                  <a:txBody>
                    <a:bodyPr/>
                    <a:lstStyle/>
                    <a:p>
                      <a:pPr algn="ctr" rtl="0" fontAlgn="ctr"/>
                      <a:r>
                        <a:rPr lang="en-US" sz="1800" b="0" u="none" strike="noStrike">
                          <a:solidFill>
                            <a:schemeClr val="tx2"/>
                          </a:solidFill>
                          <a:effectLst/>
                        </a:rPr>
                        <a:t>0.9056</a:t>
                      </a:r>
                      <a:endParaRPr lang="en-US" sz="18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4583622"/>
                  </a:ext>
                </a:extLst>
              </a:tr>
              <a:tr h="667531">
                <a:tc>
                  <a:txBody>
                    <a:bodyPr/>
                    <a:lstStyle/>
                    <a:p>
                      <a:pPr algn="ctr" rtl="0" fontAlgn="ctr"/>
                      <a:r>
                        <a:rPr lang="en-US" sz="1800" b="0" u="none" strike="noStrike">
                          <a:solidFill>
                            <a:schemeClr val="tx2"/>
                          </a:solidFill>
                          <a:effectLst/>
                        </a:rPr>
                        <a:t>SVM: Polynomial</a:t>
                      </a:r>
                      <a:endParaRPr lang="en-US" sz="1800" b="0" i="0" u="none" strike="noStrike">
                        <a:solidFill>
                          <a:schemeClr val="tx2"/>
                        </a:solidFill>
                        <a:effectLst/>
                        <a:latin typeface="Calibri" panose="020F0502020204030204" pitchFamily="34" charset="0"/>
                      </a:endParaRPr>
                    </a:p>
                  </a:txBody>
                  <a:tcPr marL="9525" marR="9525" marT="9525" marB="0" anchor="ctr"/>
                </a:tc>
                <a:tc>
                  <a:txBody>
                    <a:bodyPr/>
                    <a:lstStyle/>
                    <a:p>
                      <a:pPr algn="ctr" rtl="0" fontAlgn="ctr"/>
                      <a:r>
                        <a:rPr lang="en-US" sz="1800" b="0" u="none" strike="noStrike">
                          <a:solidFill>
                            <a:schemeClr val="tx2"/>
                          </a:solidFill>
                          <a:effectLst/>
                        </a:rPr>
                        <a:t>0.9202</a:t>
                      </a:r>
                      <a:endParaRPr lang="en-US" sz="18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32087573"/>
                  </a:ext>
                </a:extLst>
              </a:tr>
              <a:tr h="667531">
                <a:tc>
                  <a:txBody>
                    <a:bodyPr/>
                    <a:lstStyle/>
                    <a:p>
                      <a:pPr algn="ctr" rtl="0" fontAlgn="ctr"/>
                      <a:r>
                        <a:rPr lang="en-US" sz="1800" b="0" u="none" strike="noStrike">
                          <a:solidFill>
                            <a:schemeClr val="tx2"/>
                          </a:solidFill>
                          <a:effectLst/>
                        </a:rPr>
                        <a:t>Random Forest</a:t>
                      </a:r>
                      <a:endParaRPr lang="en-US" sz="1800" b="0" i="0" u="none" strike="noStrike">
                        <a:solidFill>
                          <a:schemeClr val="tx2"/>
                        </a:solidFill>
                        <a:effectLst/>
                        <a:latin typeface="Calibri" panose="020F0502020204030204" pitchFamily="34" charset="0"/>
                      </a:endParaRPr>
                    </a:p>
                  </a:txBody>
                  <a:tcPr marL="9525" marR="9525" marT="9525" marB="0" anchor="ctr"/>
                </a:tc>
                <a:tc>
                  <a:txBody>
                    <a:bodyPr/>
                    <a:lstStyle/>
                    <a:p>
                      <a:pPr algn="ctr" rtl="0" fontAlgn="ctr"/>
                      <a:r>
                        <a:rPr lang="en-US" sz="1800" b="0" u="none" strike="noStrike">
                          <a:solidFill>
                            <a:schemeClr val="tx2"/>
                          </a:solidFill>
                          <a:effectLst/>
                        </a:rPr>
                        <a:t>0.9352</a:t>
                      </a:r>
                      <a:endParaRPr lang="en-US" sz="18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1306645"/>
                  </a:ext>
                </a:extLst>
              </a:tr>
              <a:tr h="667531">
                <a:tc>
                  <a:txBody>
                    <a:bodyPr/>
                    <a:lstStyle/>
                    <a:p>
                      <a:pPr algn="ctr" rtl="0" fontAlgn="ctr"/>
                      <a:r>
                        <a:rPr lang="en-US" sz="1800" b="0" u="none" strike="noStrike">
                          <a:solidFill>
                            <a:schemeClr val="tx2"/>
                          </a:solidFill>
                          <a:effectLst/>
                        </a:rPr>
                        <a:t>ANN</a:t>
                      </a:r>
                      <a:endParaRPr lang="en-US" sz="1800" b="0" i="0" u="none" strike="noStrike">
                        <a:solidFill>
                          <a:schemeClr val="tx2"/>
                        </a:solidFill>
                        <a:effectLst/>
                        <a:latin typeface="Calibri" panose="020F0502020204030204" pitchFamily="34" charset="0"/>
                      </a:endParaRPr>
                    </a:p>
                  </a:txBody>
                  <a:tcPr marL="9525" marR="9525" marT="9525" marB="0" anchor="ctr"/>
                </a:tc>
                <a:tc>
                  <a:txBody>
                    <a:bodyPr/>
                    <a:lstStyle/>
                    <a:p>
                      <a:pPr algn="ctr" rtl="0" fontAlgn="ctr"/>
                      <a:r>
                        <a:rPr lang="en-US" sz="1800" b="0" u="none" strike="noStrike">
                          <a:solidFill>
                            <a:schemeClr val="tx2"/>
                          </a:solidFill>
                          <a:effectLst/>
                        </a:rPr>
                        <a:t>0.7779</a:t>
                      </a:r>
                      <a:endParaRPr lang="en-US" sz="18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94022010"/>
                  </a:ext>
                </a:extLst>
              </a:tr>
              <a:tr h="667531">
                <a:tc>
                  <a:txBody>
                    <a:bodyPr/>
                    <a:lstStyle/>
                    <a:p>
                      <a:pPr algn="ctr" rtl="0" fontAlgn="ctr"/>
                      <a:r>
                        <a:rPr lang="en-US" sz="1800" b="0" u="none" strike="noStrike">
                          <a:solidFill>
                            <a:schemeClr val="tx2"/>
                          </a:solidFill>
                          <a:effectLst/>
                        </a:rPr>
                        <a:t>Decision Tree</a:t>
                      </a:r>
                      <a:endParaRPr lang="en-US" sz="1800" b="0" i="0" u="none" strike="noStrike">
                        <a:solidFill>
                          <a:schemeClr val="tx2"/>
                        </a:solidFill>
                        <a:effectLst/>
                        <a:latin typeface="Calibri" panose="020F0502020204030204" pitchFamily="34" charset="0"/>
                      </a:endParaRPr>
                    </a:p>
                  </a:txBody>
                  <a:tcPr marL="9525" marR="9525" marT="9525" marB="0" anchor="ctr"/>
                </a:tc>
                <a:tc>
                  <a:txBody>
                    <a:bodyPr/>
                    <a:lstStyle/>
                    <a:p>
                      <a:pPr algn="ctr" rtl="0" fontAlgn="ctr"/>
                      <a:r>
                        <a:rPr lang="en-US" sz="1800" b="0" u="none" strike="noStrike">
                          <a:solidFill>
                            <a:schemeClr val="tx2"/>
                          </a:solidFill>
                          <a:effectLst/>
                        </a:rPr>
                        <a:t>0.8710</a:t>
                      </a:r>
                      <a:endParaRPr lang="en-US" sz="1800" b="0" i="0" u="none" strike="noStrike">
                        <a:solidFill>
                          <a:schemeClr val="tx2"/>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3662049"/>
                  </a:ext>
                </a:extLst>
              </a:tr>
            </a:tbl>
          </a:graphicData>
        </a:graphic>
      </p:graphicFrame>
      <p:grpSp>
        <p:nvGrpSpPr>
          <p:cNvPr id="4" name="Group 3">
            <a:extLst>
              <a:ext uri="{FF2B5EF4-FFF2-40B4-BE49-F238E27FC236}">
                <a16:creationId xmlns:a16="http://schemas.microsoft.com/office/drawing/2014/main" id="{698281FE-6135-4A46-97B2-8DF95A97C4BF}"/>
              </a:ext>
            </a:extLst>
          </p:cNvPr>
          <p:cNvGrpSpPr/>
          <p:nvPr/>
        </p:nvGrpSpPr>
        <p:grpSpPr>
          <a:xfrm>
            <a:off x="264695" y="295620"/>
            <a:ext cx="5582653" cy="1844416"/>
            <a:chOff x="5458734" y="255087"/>
            <a:chExt cx="6266338" cy="1844416"/>
          </a:xfrm>
        </p:grpSpPr>
        <p:sp>
          <p:nvSpPr>
            <p:cNvPr id="5" name="Inhaltsplatzhalter 4">
              <a:extLst>
                <a:ext uri="{FF2B5EF4-FFF2-40B4-BE49-F238E27FC236}">
                  <a16:creationId xmlns:a16="http://schemas.microsoft.com/office/drawing/2014/main" id="{2A26F4CA-59AC-4A01-83BF-D1A6F3B753EB}"/>
                </a:ext>
              </a:extLst>
            </p:cNvPr>
            <p:cNvSpPr txBox="1">
              <a:spLocks/>
            </p:cNvSpPr>
            <p:nvPr/>
          </p:nvSpPr>
          <p:spPr>
            <a:xfrm>
              <a:off x="6843677" y="255087"/>
              <a:ext cx="4881395" cy="184441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2800">
                  <a:solidFill>
                    <a:schemeClr val="accent1"/>
                  </a:solidFill>
                  <a:latin typeface="+mj-lt"/>
                </a:rPr>
                <a:t>All Classification Models</a:t>
              </a:r>
              <a:br>
                <a:rPr lang="en-US" sz="2000">
                  <a:solidFill>
                    <a:schemeClr val="accent1"/>
                  </a:solidFill>
                  <a:latin typeface="+mj-lt"/>
                </a:rPr>
              </a:br>
              <a:r>
                <a:rPr lang="en-US" sz="1800">
                  <a:solidFill>
                    <a:schemeClr val="tx2"/>
                  </a:solidFill>
                  <a:latin typeface="+mn-lt"/>
                </a:rPr>
                <a:t>Logistic Regression, Decision Tree, SVM, Random Forest, AdaBoost, Gradient Boost and ANN.</a:t>
              </a:r>
            </a:p>
          </p:txBody>
        </p:sp>
        <p:sp>
          <p:nvSpPr>
            <p:cNvPr id="6" name="Oval 5">
              <a:extLst>
                <a:ext uri="{FF2B5EF4-FFF2-40B4-BE49-F238E27FC236}">
                  <a16:creationId xmlns:a16="http://schemas.microsoft.com/office/drawing/2014/main" id="{612DCFEE-9D87-4ADB-850D-C3D9F80D0A2A}"/>
                </a:ext>
              </a:extLst>
            </p:cNvPr>
            <p:cNvSpPr/>
            <p:nvPr/>
          </p:nvSpPr>
          <p:spPr bwMode="auto">
            <a:xfrm>
              <a:off x="5458734" y="604947"/>
              <a:ext cx="1238346" cy="1184325"/>
            </a:xfrm>
            <a:prstGeom prst="ellipse">
              <a:avLst/>
            </a:prstGeom>
            <a:solidFill>
              <a:schemeClr val="accent1"/>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grpSp>
      <p:grpSp>
        <p:nvGrpSpPr>
          <p:cNvPr id="7" name="Group 6">
            <a:extLst>
              <a:ext uri="{FF2B5EF4-FFF2-40B4-BE49-F238E27FC236}">
                <a16:creationId xmlns:a16="http://schemas.microsoft.com/office/drawing/2014/main" id="{2EED28BD-7552-490D-A467-8924D24C3193}"/>
              </a:ext>
            </a:extLst>
          </p:cNvPr>
          <p:cNvGrpSpPr/>
          <p:nvPr/>
        </p:nvGrpSpPr>
        <p:grpSpPr>
          <a:xfrm>
            <a:off x="264695" y="2347870"/>
            <a:ext cx="5582653" cy="2162259"/>
            <a:chOff x="5458734" y="96165"/>
            <a:chExt cx="6266338" cy="2162259"/>
          </a:xfrm>
        </p:grpSpPr>
        <p:sp>
          <p:nvSpPr>
            <p:cNvPr id="8" name="Inhaltsplatzhalter 4">
              <a:extLst>
                <a:ext uri="{FF2B5EF4-FFF2-40B4-BE49-F238E27FC236}">
                  <a16:creationId xmlns:a16="http://schemas.microsoft.com/office/drawing/2014/main" id="{EC7914F2-F1FA-40DC-A1D2-FD7846438723}"/>
                </a:ext>
              </a:extLst>
            </p:cNvPr>
            <p:cNvSpPr txBox="1">
              <a:spLocks/>
            </p:cNvSpPr>
            <p:nvPr/>
          </p:nvSpPr>
          <p:spPr>
            <a:xfrm>
              <a:off x="6843677" y="96165"/>
              <a:ext cx="4881395" cy="216225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accent4"/>
                  </a:solidFill>
                  <a:effectLst/>
                  <a:uLnTx/>
                  <a:uFillTx/>
                  <a:latin typeface="+mj-lt"/>
                  <a:ea typeface="+mn-ea"/>
                  <a:cs typeface="+mn-cs"/>
                </a:rPr>
                <a:t>Most Robust Evaluation AUC</a:t>
              </a:r>
              <a:br>
                <a:rPr kumimoji="0" lang="en-US" sz="2000" b="0" i="0" u="none" strike="noStrike" kern="1200" cap="none" spc="0" normalizeH="0" baseline="0" noProof="0">
                  <a:ln>
                    <a:noFill/>
                  </a:ln>
                  <a:solidFill>
                    <a:srgbClr val="00334C"/>
                  </a:solidFill>
                  <a:effectLst/>
                  <a:uLnTx/>
                  <a:uFillTx/>
                  <a:latin typeface="+mj-lt"/>
                  <a:ea typeface="+mn-ea"/>
                  <a:cs typeface="+mn-cs"/>
                </a:rPr>
              </a:br>
              <a:r>
                <a:rPr kumimoji="0" lang="en-US" sz="2000" i="0" u="none" strike="noStrike" kern="1200" cap="none" spc="0" normalizeH="0" baseline="0" noProof="0">
                  <a:ln>
                    <a:noFill/>
                  </a:ln>
                  <a:solidFill>
                    <a:schemeClr val="tx2"/>
                  </a:solidFill>
                  <a:effectLst/>
                  <a:uLnTx/>
                  <a:uFillTx/>
                  <a:latin typeface="+mj-lt"/>
                  <a:ea typeface="+mn-ea"/>
                  <a:cs typeface="+mn-cs"/>
                </a:rPr>
                <a:t>Robustness of AUC and Ease of Interpretation</a:t>
              </a:r>
              <a:endParaRPr kumimoji="0" lang="en-US" sz="1800" i="0" u="none" strike="noStrike" kern="1200" cap="none" spc="0" normalizeH="0" baseline="0" noProof="0">
                <a:ln>
                  <a:noFill/>
                </a:ln>
                <a:solidFill>
                  <a:schemeClr val="tx2"/>
                </a:solidFill>
                <a:effectLst/>
                <a:uLnTx/>
                <a:uFillTx/>
                <a:latin typeface="+mj-lt"/>
                <a:ea typeface="+mn-ea"/>
                <a:cs typeface="+mn-cs"/>
              </a:endParaRPr>
            </a:p>
          </p:txBody>
        </p:sp>
        <p:sp>
          <p:nvSpPr>
            <p:cNvPr id="9" name="Oval 8">
              <a:extLst>
                <a:ext uri="{FF2B5EF4-FFF2-40B4-BE49-F238E27FC236}">
                  <a16:creationId xmlns:a16="http://schemas.microsoft.com/office/drawing/2014/main" id="{F0DC5047-3DE0-4AE5-9AE2-5C2DA3DEF2CF}"/>
                </a:ext>
              </a:extLst>
            </p:cNvPr>
            <p:cNvSpPr/>
            <p:nvPr/>
          </p:nvSpPr>
          <p:spPr bwMode="auto">
            <a:xfrm>
              <a:off x="5458734" y="604947"/>
              <a:ext cx="1238346" cy="1184325"/>
            </a:xfrm>
            <a:prstGeom prst="ellipse">
              <a:avLst/>
            </a:prstGeom>
            <a:solidFill>
              <a:schemeClr val="accent5"/>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solidFill>
                  <a:schemeClr val="accent4"/>
                </a:solidFill>
              </a:endParaRPr>
            </a:p>
          </p:txBody>
        </p:sp>
      </p:grpSp>
      <p:grpSp>
        <p:nvGrpSpPr>
          <p:cNvPr id="10" name="Group 9">
            <a:extLst>
              <a:ext uri="{FF2B5EF4-FFF2-40B4-BE49-F238E27FC236}">
                <a16:creationId xmlns:a16="http://schemas.microsoft.com/office/drawing/2014/main" id="{5C5513CB-E29E-4F88-8E26-ED3D7E67D40F}"/>
              </a:ext>
            </a:extLst>
          </p:cNvPr>
          <p:cNvGrpSpPr/>
          <p:nvPr/>
        </p:nvGrpSpPr>
        <p:grpSpPr>
          <a:xfrm>
            <a:off x="264695" y="4922989"/>
            <a:ext cx="5582653" cy="1184325"/>
            <a:chOff x="5458734" y="604947"/>
            <a:chExt cx="6266338" cy="1184325"/>
          </a:xfrm>
        </p:grpSpPr>
        <p:sp>
          <p:nvSpPr>
            <p:cNvPr id="11" name="Inhaltsplatzhalter 4">
              <a:extLst>
                <a:ext uri="{FF2B5EF4-FFF2-40B4-BE49-F238E27FC236}">
                  <a16:creationId xmlns:a16="http://schemas.microsoft.com/office/drawing/2014/main" id="{A7470D90-0B54-4681-89BE-6A21B46C9057}"/>
                </a:ext>
              </a:extLst>
            </p:cNvPr>
            <p:cNvSpPr txBox="1">
              <a:spLocks/>
            </p:cNvSpPr>
            <p:nvPr/>
          </p:nvSpPr>
          <p:spPr>
            <a:xfrm>
              <a:off x="6843677" y="650163"/>
              <a:ext cx="4881395" cy="105426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accent2"/>
                  </a:solidFill>
                  <a:effectLst/>
                  <a:uLnTx/>
                  <a:uFillTx/>
                  <a:latin typeface="+mj-lt"/>
                  <a:ea typeface="+mn-ea"/>
                  <a:cs typeface="+mn-cs"/>
                </a:rPr>
                <a:t>Cross-Validation </a:t>
              </a:r>
              <a:br>
                <a:rPr kumimoji="0" lang="en-US" sz="2000" b="0" i="0" u="none" strike="noStrike" kern="1200" cap="none" spc="0" normalizeH="0" baseline="0" noProof="0">
                  <a:ln>
                    <a:noFill/>
                  </a:ln>
                  <a:solidFill>
                    <a:srgbClr val="00334C"/>
                  </a:solidFill>
                  <a:effectLst/>
                  <a:uLnTx/>
                  <a:uFillTx/>
                  <a:latin typeface="+mj-lt"/>
                  <a:ea typeface="+mn-ea"/>
                  <a:cs typeface="+mn-cs"/>
                </a:rPr>
              </a:br>
              <a:r>
                <a:rPr kumimoji="0" lang="en-US" sz="2000" b="0" i="0" u="none" strike="noStrike" kern="1200" cap="none" spc="0" normalizeH="0" baseline="0" noProof="0">
                  <a:ln>
                    <a:noFill/>
                  </a:ln>
                  <a:solidFill>
                    <a:schemeClr val="tx2"/>
                  </a:solidFill>
                  <a:effectLst/>
                  <a:uLnTx/>
                  <a:uFillTx/>
                  <a:latin typeface="+mj-lt"/>
                  <a:ea typeface="+mn-ea"/>
                  <a:cs typeface="+mn-cs"/>
                </a:rPr>
                <a:t>All models with random seeds 42</a:t>
              </a:r>
            </a:p>
          </p:txBody>
        </p:sp>
        <p:sp>
          <p:nvSpPr>
            <p:cNvPr id="12" name="Oval 11">
              <a:extLst>
                <a:ext uri="{FF2B5EF4-FFF2-40B4-BE49-F238E27FC236}">
                  <a16:creationId xmlns:a16="http://schemas.microsoft.com/office/drawing/2014/main" id="{5D3B0075-F046-46A0-A040-BDE7A0251D4F}"/>
                </a:ext>
              </a:extLst>
            </p:cNvPr>
            <p:cNvSpPr/>
            <p:nvPr/>
          </p:nvSpPr>
          <p:spPr bwMode="auto">
            <a:xfrm>
              <a:off x="5458734" y="604947"/>
              <a:ext cx="1238346" cy="1184325"/>
            </a:xfrm>
            <a:prstGeom prst="ellipse">
              <a:avLst/>
            </a:prstGeom>
            <a:solidFill>
              <a:schemeClr val="accent2"/>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grpSp>
    </p:spTree>
    <p:extLst>
      <p:ext uri="{BB962C8B-B14F-4D97-AF65-F5344CB8AC3E}">
        <p14:creationId xmlns:p14="http://schemas.microsoft.com/office/powerpoint/2010/main" val="154448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3" name="Oval 12">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7" name="Straight Connector 26">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3E25C97-8B71-4E7E-A9EC-3EA51316CCB1}"/>
              </a:ext>
            </a:extLst>
          </p:cNvPr>
          <p:cNvSpPr txBox="1">
            <a:spLocks/>
          </p:cNvSpPr>
          <p:nvPr/>
        </p:nvSpPr>
        <p:spPr>
          <a:xfrm>
            <a:off x="565151" y="770889"/>
            <a:ext cx="4133560" cy="339546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spcAft>
                <a:spcPts val="600"/>
              </a:spcAft>
            </a:pPr>
            <a:r>
              <a:rPr lang="en-US" sz="5000" b="1" i="0" kern="1200">
                <a:solidFill>
                  <a:schemeClr val="tx2"/>
                </a:solidFill>
                <a:latin typeface="Neue Haas Grotesk Text Pro" panose="020B0504020202020204" pitchFamily="34" charset="77"/>
                <a:ea typeface="+mj-ea"/>
                <a:cs typeface="+mj-cs"/>
              </a:rPr>
              <a:t>OUTLINE</a:t>
            </a:r>
          </a:p>
        </p:txBody>
      </p:sp>
      <p:cxnSp>
        <p:nvCxnSpPr>
          <p:cNvPr id="31" name="Straight Connector 3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CCE18ED-C416-4570-95ED-2428A01B018C}"/>
              </a:ext>
            </a:extLst>
          </p:cNvPr>
          <p:cNvSpPr/>
          <p:nvPr/>
        </p:nvSpPr>
        <p:spPr>
          <a:xfrm>
            <a:off x="4856165" y="0"/>
            <a:ext cx="7335835"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graphicFrame>
        <p:nvGraphicFramePr>
          <p:cNvPr id="2" name="Diagram 1">
            <a:extLst>
              <a:ext uri="{FF2B5EF4-FFF2-40B4-BE49-F238E27FC236}">
                <a16:creationId xmlns:a16="http://schemas.microsoft.com/office/drawing/2014/main" id="{FD2D2A7B-1213-4DD4-8E58-FCF7591AA0BF}"/>
              </a:ext>
            </a:extLst>
          </p:cNvPr>
          <p:cNvGraphicFramePr/>
          <p:nvPr>
            <p:extLst>
              <p:ext uri="{D42A27DB-BD31-4B8C-83A1-F6EECF244321}">
                <p14:modId xmlns:p14="http://schemas.microsoft.com/office/powerpoint/2010/main" val="3437072097"/>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29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TextBox 764">
            <a:extLst>
              <a:ext uri="{FF2B5EF4-FFF2-40B4-BE49-F238E27FC236}">
                <a16:creationId xmlns:a16="http://schemas.microsoft.com/office/drawing/2014/main" id="{C5500C98-EB16-41B3-A3CE-B860E4485186}"/>
              </a:ext>
            </a:extLst>
          </p:cNvPr>
          <p:cNvSpPr txBox="1"/>
          <p:nvPr/>
        </p:nvSpPr>
        <p:spPr>
          <a:xfrm>
            <a:off x="7728" y="-6649"/>
            <a:ext cx="12189122" cy="3539430"/>
          </a:xfrm>
          <a:prstGeom prst="rect">
            <a:avLst/>
          </a:prstGeom>
          <a:solidFill>
            <a:schemeClr val="accent6">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3200"/>
          </a:p>
          <a:p>
            <a:pPr algn="ctr"/>
            <a:r>
              <a:rPr lang="en-US" sz="3200" b="1"/>
              <a:t>Recommendations</a:t>
            </a:r>
          </a:p>
          <a:p>
            <a:pPr algn="ctr"/>
            <a:r>
              <a:rPr lang="en-US" sz="3200"/>
              <a:t>Increasing attention to patients with the following factors upon admittance to the ICU will lead to a decrease of in-hospital mortality rates:</a:t>
            </a:r>
            <a:endParaRPr lang="en-US"/>
          </a:p>
          <a:p>
            <a:pPr algn="ctr"/>
            <a:endParaRPr lang="en-US" sz="3200"/>
          </a:p>
          <a:p>
            <a:pPr algn="ctr"/>
            <a:endParaRPr lang="en-US" sz="3200"/>
          </a:p>
        </p:txBody>
      </p:sp>
      <p:graphicFrame>
        <p:nvGraphicFramePr>
          <p:cNvPr id="1337" name="Diagram 1337">
            <a:extLst>
              <a:ext uri="{FF2B5EF4-FFF2-40B4-BE49-F238E27FC236}">
                <a16:creationId xmlns:a16="http://schemas.microsoft.com/office/drawing/2014/main" id="{2CD6B215-2DCA-4C70-AC1D-9E33FD354024}"/>
              </a:ext>
            </a:extLst>
          </p:cNvPr>
          <p:cNvGraphicFramePr/>
          <p:nvPr>
            <p:extLst>
              <p:ext uri="{D42A27DB-BD31-4B8C-83A1-F6EECF244321}">
                <p14:modId xmlns:p14="http://schemas.microsoft.com/office/powerpoint/2010/main" val="860577596"/>
              </p:ext>
            </p:extLst>
          </p:nvPr>
        </p:nvGraphicFramePr>
        <p:xfrm>
          <a:off x="339696" y="2201504"/>
          <a:ext cx="11515831" cy="4657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06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322135-3337-43B5-9453-4650FD83BC9C}"/>
              </a:ext>
            </a:extLst>
          </p:cNvPr>
          <p:cNvSpPr/>
          <p:nvPr/>
        </p:nvSpPr>
        <p:spPr>
          <a:xfrm>
            <a:off x="2087" y="-3132"/>
            <a:ext cx="12191999" cy="32045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F4F1A3-60D1-4952-A779-AEFD220B6BF8}"/>
              </a:ext>
            </a:extLst>
          </p:cNvPr>
          <p:cNvSpPr txBox="1"/>
          <p:nvPr/>
        </p:nvSpPr>
        <p:spPr>
          <a:xfrm>
            <a:off x="629303" y="566673"/>
            <a:ext cx="3453007"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500"/>
              <a:t>Next Steps</a:t>
            </a:r>
          </a:p>
        </p:txBody>
      </p:sp>
      <p:graphicFrame>
        <p:nvGraphicFramePr>
          <p:cNvPr id="5" name="Diagram 5">
            <a:extLst>
              <a:ext uri="{FF2B5EF4-FFF2-40B4-BE49-F238E27FC236}">
                <a16:creationId xmlns:a16="http://schemas.microsoft.com/office/drawing/2014/main" id="{59F1A907-305D-4CA6-9B6E-69D2E51BC64C}"/>
              </a:ext>
            </a:extLst>
          </p:cNvPr>
          <p:cNvGraphicFramePr/>
          <p:nvPr>
            <p:extLst>
              <p:ext uri="{D42A27DB-BD31-4B8C-83A1-F6EECF244321}">
                <p14:modId xmlns:p14="http://schemas.microsoft.com/office/powerpoint/2010/main" val="3480597423"/>
              </p:ext>
            </p:extLst>
          </p:nvPr>
        </p:nvGraphicFramePr>
        <p:xfrm>
          <a:off x="1576192" y="1913351"/>
          <a:ext cx="9196191" cy="4430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46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B1CA1119-0A1C-4DB3-B529-BAD279BB08EC}"/>
              </a:ext>
            </a:extLst>
          </p:cNvPr>
          <p:cNvSpPr txBox="1"/>
          <p:nvPr/>
        </p:nvSpPr>
        <p:spPr>
          <a:xfrm>
            <a:off x="7486648" y="768334"/>
            <a:ext cx="4025901" cy="2866405"/>
          </a:xfrm>
          <a:prstGeom prst="rect">
            <a:avLst/>
          </a:prstGeom>
        </p:spPr>
        <p:txBody>
          <a:bodyPr vert="horz" lIns="91440" tIns="45720" rIns="91440" bIns="45720" rtlCol="0" anchor="t">
            <a:normAutofit/>
          </a:bodyPr>
          <a:lstStyle/>
          <a:p>
            <a:pPr lvl="0">
              <a:spcBef>
                <a:spcPct val="0"/>
              </a:spcBef>
              <a:spcAft>
                <a:spcPts val="600"/>
              </a:spcAft>
            </a:pPr>
            <a:r>
              <a:rPr lang="en-US" sz="5400" b="1">
                <a:latin typeface="+mj-lt"/>
                <a:ea typeface="+mj-ea"/>
                <a:cs typeface="+mj-cs"/>
              </a:rPr>
              <a:t>Questions</a:t>
            </a:r>
          </a:p>
        </p:txBody>
      </p:sp>
      <p:pic>
        <p:nvPicPr>
          <p:cNvPr id="6" name="Graphic 5" descr="Help">
            <a:extLst>
              <a:ext uri="{FF2B5EF4-FFF2-40B4-BE49-F238E27FC236}">
                <a16:creationId xmlns:a16="http://schemas.microsoft.com/office/drawing/2014/main" id="{9B31F881-96FB-49D2-9C9E-03FF7398B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3656" y="681645"/>
            <a:ext cx="5486060" cy="5486060"/>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395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1"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6"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5" descr="Paperclip">
            <a:extLst>
              <a:ext uri="{FF2B5EF4-FFF2-40B4-BE49-F238E27FC236}">
                <a16:creationId xmlns:a16="http://schemas.microsoft.com/office/drawing/2014/main" id="{D8BB1DA3-F0B2-47D7-8883-893640D8D5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7968" y="1321696"/>
            <a:ext cx="3975503" cy="3975503"/>
          </a:xfrm>
          <a:prstGeom prst="rect">
            <a:avLst/>
          </a:prstGeom>
        </p:spPr>
      </p:pic>
      <p:grpSp>
        <p:nvGrpSpPr>
          <p:cNvPr id="78" name="Group 3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0D39E629-03AD-420C-A9D1-633177A1B1DD}"/>
              </a:ext>
            </a:extLst>
          </p:cNvPr>
          <p:cNvSpPr txBox="1"/>
          <p:nvPr/>
        </p:nvSpPr>
        <p:spPr>
          <a:xfrm>
            <a:off x="3407558" y="768334"/>
            <a:ext cx="7287816" cy="2866405"/>
          </a:xfrm>
          <a:prstGeom prst="rect">
            <a:avLst/>
          </a:prstGeom>
        </p:spPr>
        <p:txBody>
          <a:bodyPr vert="horz" lIns="91440" tIns="45720" rIns="91440" bIns="45720" rtlCol="0" anchor="t">
            <a:normAutofit/>
          </a:bodyPr>
          <a:lstStyle/>
          <a:p>
            <a:pPr lvl="0">
              <a:spcBef>
                <a:spcPct val="0"/>
              </a:spcBef>
              <a:spcAft>
                <a:spcPts val="600"/>
              </a:spcAft>
            </a:pPr>
            <a:r>
              <a:rPr lang="en-US" sz="7200" b="1">
                <a:latin typeface="+mj-lt"/>
                <a:ea typeface="+mj-ea"/>
                <a:cs typeface="+mj-cs"/>
              </a:rPr>
              <a:t>Appendix </a:t>
            </a:r>
          </a:p>
        </p:txBody>
      </p:sp>
      <p:cxnSp>
        <p:nvCxnSpPr>
          <p:cNvPr id="85"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05528" y="6087110"/>
            <a:ext cx="821796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907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A1125AB-69FF-4768-AEC9-217E4F5E945C}"/>
              </a:ext>
            </a:extLst>
          </p:cNvPr>
          <p:cNvPicPr>
            <a:picLocks noChangeAspect="1"/>
          </p:cNvPicPr>
          <p:nvPr/>
        </p:nvPicPr>
        <p:blipFill>
          <a:blip r:embed="rId2"/>
          <a:stretch>
            <a:fillRect/>
          </a:stretch>
        </p:blipFill>
        <p:spPr>
          <a:xfrm>
            <a:off x="611688" y="1344721"/>
            <a:ext cx="6271364" cy="5139324"/>
          </a:xfrm>
          <a:prstGeom prst="rect">
            <a:avLst/>
          </a:prstGeom>
        </p:spPr>
      </p:pic>
      <p:sp>
        <p:nvSpPr>
          <p:cNvPr id="3" name="TextBox 2">
            <a:extLst>
              <a:ext uri="{FF2B5EF4-FFF2-40B4-BE49-F238E27FC236}">
                <a16:creationId xmlns:a16="http://schemas.microsoft.com/office/drawing/2014/main" id="{196C363E-1B9E-4EA6-B83A-8427D7FFD319}"/>
              </a:ext>
            </a:extLst>
          </p:cNvPr>
          <p:cNvSpPr txBox="1"/>
          <p:nvPr/>
        </p:nvSpPr>
        <p:spPr>
          <a:xfrm>
            <a:off x="611688" y="319414"/>
            <a:ext cx="54884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Logistic Regression Model</a:t>
            </a:r>
          </a:p>
        </p:txBody>
      </p:sp>
    </p:spTree>
    <p:extLst>
      <p:ext uri="{BB962C8B-B14F-4D97-AF65-F5344CB8AC3E}">
        <p14:creationId xmlns:p14="http://schemas.microsoft.com/office/powerpoint/2010/main" val="425629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36" name="Oval 135">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Oval 138">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Oval 143">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0" name="Oval 149">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4"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6"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7"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8"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9"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61" name="Straight Connector 160">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63" name="Rectangle 16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66" name="Oval 165">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1BDC612-A05F-47B8-AA2F-510A6523B4A6}"/>
              </a:ext>
            </a:extLst>
          </p:cNvPr>
          <p:cNvSpPr>
            <a:spLocks noGrp="1"/>
          </p:cNvSpPr>
          <p:nvPr>
            <p:ph type="title"/>
          </p:nvPr>
        </p:nvSpPr>
        <p:spPr>
          <a:xfrm>
            <a:off x="7486648" y="768334"/>
            <a:ext cx="4025901" cy="2866405"/>
          </a:xfrm>
        </p:spPr>
        <p:txBody>
          <a:bodyPr vert="horz" lIns="91440" tIns="45720" rIns="91440" bIns="45720" rtlCol="0" anchor="t">
            <a:normAutofit/>
          </a:bodyPr>
          <a:lstStyle/>
          <a:p>
            <a:r>
              <a:rPr lang="en-US" sz="5000">
                <a:solidFill>
                  <a:schemeClr val="tx2"/>
                </a:solidFill>
              </a:rPr>
              <a:t>Background</a:t>
            </a:r>
          </a:p>
        </p:txBody>
      </p:sp>
      <p:pic>
        <p:nvPicPr>
          <p:cNvPr id="2050" name="Picture 2" descr="Hospital Stock Photos, Pictures &amp;amp; Royalty-Free Images - iStock">
            <a:extLst>
              <a:ext uri="{FF2B5EF4-FFF2-40B4-BE49-F238E27FC236}">
                <a16:creationId xmlns:a16="http://schemas.microsoft.com/office/drawing/2014/main" id="{6E57FB19-5E4A-468E-ADC7-FA70B7E0CC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516" r="10775"/>
          <a:stretch/>
        </p:blipFill>
        <p:spPr bwMode="auto">
          <a:xfrm>
            <a:off x="1" y="1"/>
            <a:ext cx="6914058"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74" name="Straight Connector 173">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4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3E9E1DAF-E6BF-4E7D-A92A-F23B3D2F5FCD}"/>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13416" r="-1" b="13749"/>
          <a:stretch/>
        </p:blipFill>
        <p:spPr>
          <a:xfrm>
            <a:off x="0" y="0"/>
            <a:ext cx="12178582" cy="6858000"/>
          </a:xfrm>
          <a:prstGeom prst="rect">
            <a:avLst/>
          </a:prstGeom>
        </p:spPr>
      </p:pic>
      <p:sp>
        <p:nvSpPr>
          <p:cNvPr id="7" name="Subtitle 2">
            <a:extLst>
              <a:ext uri="{FF2B5EF4-FFF2-40B4-BE49-F238E27FC236}">
                <a16:creationId xmlns:a16="http://schemas.microsoft.com/office/drawing/2014/main" id="{3DAF1403-DFD9-4FD2-BF28-C53D8A1E1809}"/>
              </a:ext>
            </a:extLst>
          </p:cNvPr>
          <p:cNvSpPr txBox="1">
            <a:spLocks/>
          </p:cNvSpPr>
          <p:nvPr/>
        </p:nvSpPr>
        <p:spPr>
          <a:xfrm>
            <a:off x="441933" y="3901440"/>
            <a:ext cx="3263793" cy="2451234"/>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a:solidFill>
                  <a:schemeClr val="bg2"/>
                </a:solidFill>
              </a:rPr>
              <a:t>One person dies every </a:t>
            </a:r>
            <a:r>
              <a:rPr lang="en-US" sz="2800" b="1">
                <a:solidFill>
                  <a:schemeClr val="bg2"/>
                </a:solidFill>
              </a:rPr>
              <a:t>19 Seconds </a:t>
            </a:r>
            <a:r>
              <a:rPr lang="en-US" sz="2800">
                <a:solidFill>
                  <a:schemeClr val="bg2"/>
                </a:solidFill>
              </a:rPr>
              <a:t>in the United States from heart attacks</a:t>
            </a:r>
            <a:endParaRPr lang="en-US">
              <a:solidFill>
                <a:schemeClr val="bg2"/>
              </a:solidFill>
            </a:endParaRPr>
          </a:p>
        </p:txBody>
      </p:sp>
      <p:sp>
        <p:nvSpPr>
          <p:cNvPr id="8" name="Subtitle 2">
            <a:extLst>
              <a:ext uri="{FF2B5EF4-FFF2-40B4-BE49-F238E27FC236}">
                <a16:creationId xmlns:a16="http://schemas.microsoft.com/office/drawing/2014/main" id="{45699E99-D4C2-4724-9C95-003C218D9E26}"/>
              </a:ext>
            </a:extLst>
          </p:cNvPr>
          <p:cNvSpPr txBox="1">
            <a:spLocks/>
          </p:cNvSpPr>
          <p:nvPr/>
        </p:nvSpPr>
        <p:spPr>
          <a:xfrm>
            <a:off x="8236930" y="248650"/>
            <a:ext cx="3714438" cy="31803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2"/>
                </a:solidFill>
              </a:rPr>
              <a:t>659,000 people in the United States die of heart attacks</a:t>
            </a:r>
          </a:p>
          <a:p>
            <a:pPr marL="0" indent="0" algn="ctr">
              <a:buNone/>
            </a:pPr>
            <a:r>
              <a:rPr lang="en-US">
                <a:solidFill>
                  <a:schemeClr val="bg2"/>
                </a:solidFill>
              </a:rPr>
              <a:t>OR </a:t>
            </a:r>
          </a:p>
          <a:p>
            <a:pPr marL="0" indent="0" algn="ctr">
              <a:buNone/>
            </a:pPr>
            <a:r>
              <a:rPr lang="en-US" sz="3600" b="1">
                <a:solidFill>
                  <a:schemeClr val="bg2"/>
                </a:solidFill>
              </a:rPr>
              <a:t>1 in every 4 deaths</a:t>
            </a:r>
          </a:p>
          <a:p>
            <a:pPr marL="0" indent="0" algn="ctr">
              <a:buNone/>
            </a:pPr>
            <a:endParaRPr lang="en-US"/>
          </a:p>
          <a:p>
            <a:pPr marL="0" indent="0">
              <a:buNone/>
            </a:pPr>
            <a:endParaRPr lang="en-US"/>
          </a:p>
        </p:txBody>
      </p:sp>
    </p:spTree>
    <p:extLst>
      <p:ext uri="{BB962C8B-B14F-4D97-AF65-F5344CB8AC3E}">
        <p14:creationId xmlns:p14="http://schemas.microsoft.com/office/powerpoint/2010/main" val="9661408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B4385A-7BD8-41E0-BFBB-93A6AA75B454}"/>
              </a:ext>
            </a:extLst>
          </p:cNvPr>
          <p:cNvSpPr/>
          <p:nvPr/>
        </p:nvSpPr>
        <p:spPr>
          <a:xfrm>
            <a:off x="-17213" y="2193916"/>
            <a:ext cx="6132264" cy="4664084"/>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2" name="Title 1">
            <a:extLst>
              <a:ext uri="{FF2B5EF4-FFF2-40B4-BE49-F238E27FC236}">
                <a16:creationId xmlns:a16="http://schemas.microsoft.com/office/drawing/2014/main" id="{7895E43C-F304-4755-ABD8-5B4F497C9C71}"/>
              </a:ext>
            </a:extLst>
          </p:cNvPr>
          <p:cNvSpPr txBox="1">
            <a:spLocks/>
          </p:cNvSpPr>
          <p:nvPr/>
        </p:nvSpPr>
        <p:spPr>
          <a:xfrm>
            <a:off x="203099" y="2294907"/>
            <a:ext cx="5039560" cy="286640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r>
              <a:rPr lang="en-US" sz="5000">
                <a:solidFill>
                  <a:schemeClr val="tx2"/>
                </a:solidFill>
              </a:rPr>
              <a:t>Risk-Adjusted Mortality </a:t>
            </a:r>
          </a:p>
        </p:txBody>
      </p:sp>
      <p:sp>
        <p:nvSpPr>
          <p:cNvPr id="3" name="Subtitle 2">
            <a:extLst>
              <a:ext uri="{FF2B5EF4-FFF2-40B4-BE49-F238E27FC236}">
                <a16:creationId xmlns:a16="http://schemas.microsoft.com/office/drawing/2014/main" id="{6481A43C-4BD1-478A-B114-C0E8443061B1}"/>
              </a:ext>
            </a:extLst>
          </p:cNvPr>
          <p:cNvSpPr txBox="1">
            <a:spLocks/>
          </p:cNvSpPr>
          <p:nvPr/>
        </p:nvSpPr>
        <p:spPr>
          <a:xfrm>
            <a:off x="288304" y="4183999"/>
            <a:ext cx="5198853" cy="305636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Ability to prioritize patients based on characteristics that predict risk of death</a:t>
            </a:r>
          </a:p>
        </p:txBody>
      </p:sp>
      <p:sp>
        <p:nvSpPr>
          <p:cNvPr id="9" name="Rectangle 8">
            <a:extLst>
              <a:ext uri="{FF2B5EF4-FFF2-40B4-BE49-F238E27FC236}">
                <a16:creationId xmlns:a16="http://schemas.microsoft.com/office/drawing/2014/main" id="{4E303523-B4D2-4B8A-8B85-66F758154D1A}"/>
              </a:ext>
            </a:extLst>
          </p:cNvPr>
          <p:cNvSpPr/>
          <p:nvPr/>
        </p:nvSpPr>
        <p:spPr>
          <a:xfrm>
            <a:off x="6076950" y="2193916"/>
            <a:ext cx="6132265" cy="466408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sz="7200"/>
          </a:p>
        </p:txBody>
      </p:sp>
      <p:sp>
        <p:nvSpPr>
          <p:cNvPr id="7" name="TextBox 6">
            <a:extLst>
              <a:ext uri="{FF2B5EF4-FFF2-40B4-BE49-F238E27FC236}">
                <a16:creationId xmlns:a16="http://schemas.microsoft.com/office/drawing/2014/main" id="{2F076199-3659-4D30-9E49-3F90610464A8}"/>
              </a:ext>
            </a:extLst>
          </p:cNvPr>
          <p:cNvSpPr txBox="1"/>
          <p:nvPr/>
        </p:nvSpPr>
        <p:spPr>
          <a:xfrm>
            <a:off x="6595980" y="4922793"/>
            <a:ext cx="5251451" cy="1569660"/>
          </a:xfrm>
          <a:prstGeom prst="rect">
            <a:avLst/>
          </a:prstGeom>
          <a:noFill/>
        </p:spPr>
        <p:txBody>
          <a:bodyPr wrap="square">
            <a:spAutoFit/>
          </a:bodyPr>
          <a:lstStyle/>
          <a:p>
            <a:pPr algn="ctr"/>
            <a:r>
              <a:rPr lang="en-US" sz="3200" b="0" i="0">
                <a:solidFill>
                  <a:srgbClr val="333333"/>
                </a:solidFill>
                <a:effectLst/>
                <a:latin typeface="interfaceregular"/>
              </a:rPr>
              <a:t>Implement of risk-adjusted mortality caused absolute reduction in mortality </a:t>
            </a:r>
            <a:endParaRPr lang="en-150" sz="3200"/>
          </a:p>
        </p:txBody>
      </p:sp>
      <p:sp>
        <p:nvSpPr>
          <p:cNvPr id="14" name="TextBox 13">
            <a:extLst>
              <a:ext uri="{FF2B5EF4-FFF2-40B4-BE49-F238E27FC236}">
                <a16:creationId xmlns:a16="http://schemas.microsoft.com/office/drawing/2014/main" id="{A6DA80DE-3140-4999-A2A0-07180249852B}"/>
              </a:ext>
            </a:extLst>
          </p:cNvPr>
          <p:cNvSpPr txBox="1"/>
          <p:nvPr/>
        </p:nvSpPr>
        <p:spPr>
          <a:xfrm>
            <a:off x="8049963" y="2568960"/>
            <a:ext cx="3456072" cy="1862048"/>
          </a:xfrm>
          <a:prstGeom prst="rect">
            <a:avLst/>
          </a:prstGeom>
          <a:noFill/>
        </p:spPr>
        <p:txBody>
          <a:bodyPr wrap="square">
            <a:spAutoFit/>
          </a:bodyPr>
          <a:lstStyle/>
          <a:p>
            <a:pPr algn="ctr"/>
            <a:r>
              <a:rPr lang="en-US" sz="11500">
                <a:solidFill>
                  <a:schemeClr val="tx2"/>
                </a:solidFill>
              </a:rPr>
              <a:t>1.3%</a:t>
            </a:r>
            <a:endParaRPr lang="en-150" sz="11500">
              <a:solidFill>
                <a:schemeClr val="tx2"/>
              </a:solidFill>
            </a:endParaRPr>
          </a:p>
        </p:txBody>
      </p:sp>
      <p:sp>
        <p:nvSpPr>
          <p:cNvPr id="15" name="Arrow: Down 14">
            <a:extLst>
              <a:ext uri="{FF2B5EF4-FFF2-40B4-BE49-F238E27FC236}">
                <a16:creationId xmlns:a16="http://schemas.microsoft.com/office/drawing/2014/main" id="{F6FE363A-8B65-485C-BFC5-143DC2B90C10}"/>
              </a:ext>
            </a:extLst>
          </p:cNvPr>
          <p:cNvSpPr/>
          <p:nvPr/>
        </p:nvSpPr>
        <p:spPr>
          <a:xfrm>
            <a:off x="6700253" y="2662389"/>
            <a:ext cx="1349710" cy="167519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4" name="TextBox 3">
            <a:extLst>
              <a:ext uri="{FF2B5EF4-FFF2-40B4-BE49-F238E27FC236}">
                <a16:creationId xmlns:a16="http://schemas.microsoft.com/office/drawing/2014/main" id="{AB063C40-B934-4724-B4DD-1EC0840D2932}"/>
              </a:ext>
            </a:extLst>
          </p:cNvPr>
          <p:cNvSpPr txBox="1"/>
          <p:nvPr/>
        </p:nvSpPr>
        <p:spPr>
          <a:xfrm>
            <a:off x="195533" y="80513"/>
            <a:ext cx="1182968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t>The implementation of Risk-Adjusted Mortality decreases the overall mortality rates in Hospitals</a:t>
            </a:r>
          </a:p>
        </p:txBody>
      </p:sp>
    </p:spTree>
    <p:extLst>
      <p:ext uri="{BB962C8B-B14F-4D97-AF65-F5344CB8AC3E}">
        <p14:creationId xmlns:p14="http://schemas.microsoft.com/office/powerpoint/2010/main" val="105487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69" name="Oval 68">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Oval 71">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3" name="Straight Connector 82">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BF1CEB9-83AE-43AC-B8A8-7AC714B0FE45}"/>
              </a:ext>
            </a:extLst>
          </p:cNvPr>
          <p:cNvSpPr txBox="1">
            <a:spLocks/>
          </p:cNvSpPr>
          <p:nvPr/>
        </p:nvSpPr>
        <p:spPr>
          <a:xfrm>
            <a:off x="702611" y="299453"/>
            <a:ext cx="4133559"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spcAft>
                <a:spcPts val="600"/>
              </a:spcAft>
            </a:pPr>
            <a:r>
              <a:rPr lang="en-US">
                <a:solidFill>
                  <a:schemeClr val="tx2"/>
                </a:solidFill>
              </a:rPr>
              <a:t>Business Goal </a:t>
            </a:r>
          </a:p>
        </p:txBody>
      </p:sp>
      <p:grpSp>
        <p:nvGrpSpPr>
          <p:cNvPr id="87" name="Group 86">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8"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3" name="Straight Connector 92">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TextBox 3">
            <a:extLst>
              <a:ext uri="{FF2B5EF4-FFF2-40B4-BE49-F238E27FC236}">
                <a16:creationId xmlns:a16="http://schemas.microsoft.com/office/drawing/2014/main" id="{14B00642-8585-41B0-917D-7C926D96B489}"/>
              </a:ext>
            </a:extLst>
          </p:cNvPr>
          <p:cNvGraphicFramePr/>
          <p:nvPr>
            <p:extLst>
              <p:ext uri="{D42A27DB-BD31-4B8C-83A1-F6EECF244321}">
                <p14:modId xmlns:p14="http://schemas.microsoft.com/office/powerpoint/2010/main" val="1796796330"/>
              </p:ext>
            </p:extLst>
          </p:nvPr>
        </p:nvGraphicFramePr>
        <p:xfrm>
          <a:off x="6170917" y="974466"/>
          <a:ext cx="5131593" cy="5474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lowchart: Connector 1">
            <a:extLst>
              <a:ext uri="{FF2B5EF4-FFF2-40B4-BE49-F238E27FC236}">
                <a16:creationId xmlns:a16="http://schemas.microsoft.com/office/drawing/2014/main" id="{D17850EA-A3AD-431B-823B-3FA3BFB788F3}"/>
              </a:ext>
            </a:extLst>
          </p:cNvPr>
          <p:cNvSpPr/>
          <p:nvPr/>
        </p:nvSpPr>
        <p:spPr>
          <a:xfrm>
            <a:off x="170654" y="1157818"/>
            <a:ext cx="4880594" cy="478314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8" name="TextBox 7">
            <a:extLst>
              <a:ext uri="{FF2B5EF4-FFF2-40B4-BE49-F238E27FC236}">
                <a16:creationId xmlns:a16="http://schemas.microsoft.com/office/drawing/2014/main" id="{3C30B6BA-F3D6-4B15-AB3E-F3155EAE0F55}"/>
              </a:ext>
            </a:extLst>
          </p:cNvPr>
          <p:cNvSpPr txBox="1"/>
          <p:nvPr/>
        </p:nvSpPr>
        <p:spPr>
          <a:xfrm>
            <a:off x="350073" y="1934302"/>
            <a:ext cx="4563713" cy="3416320"/>
          </a:xfrm>
          <a:prstGeom prst="rect">
            <a:avLst/>
          </a:prstGeom>
          <a:noFill/>
        </p:spPr>
        <p:txBody>
          <a:bodyPr wrap="square">
            <a:spAutoFit/>
          </a:bodyPr>
          <a:lstStyle/>
          <a:p>
            <a:pPr algn="ctr">
              <a:spcAft>
                <a:spcPts val="600"/>
              </a:spcAft>
            </a:pPr>
            <a:r>
              <a:rPr lang="en-US" sz="2400" b="1">
                <a:solidFill>
                  <a:schemeClr val="bg1"/>
                </a:solidFill>
                <a:latin typeface="Calibri" panose="020F0502020204030204" pitchFamily="34" charset="0"/>
              </a:rPr>
              <a:t>P</a:t>
            </a:r>
            <a:r>
              <a:rPr lang="en-US" sz="2400" b="1" i="0">
                <a:solidFill>
                  <a:schemeClr val="bg1"/>
                </a:solidFill>
                <a:effectLst/>
                <a:latin typeface="Calibri" panose="020F0502020204030204" pitchFamily="34" charset="0"/>
              </a:rPr>
              <a:t>redict the mortality rate of patients who enter the ICU (Intensive Care Units) due to heart failure to provide doctors with information about what patients they need to prioritize in order to reduce patient-in-house mortality rates</a:t>
            </a:r>
            <a:endParaRPr lang="en-150" sz="2400" b="1">
              <a:solidFill>
                <a:schemeClr val="bg1"/>
              </a:solidFill>
            </a:endParaRPr>
          </a:p>
        </p:txBody>
      </p:sp>
    </p:spTree>
    <p:extLst>
      <p:ext uri="{BB962C8B-B14F-4D97-AF65-F5344CB8AC3E}">
        <p14:creationId xmlns:p14="http://schemas.microsoft.com/office/powerpoint/2010/main" val="362288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8648-BE20-4F9A-A12C-85E7C82DD2F6}"/>
              </a:ext>
            </a:extLst>
          </p:cNvPr>
          <p:cNvSpPr txBox="1">
            <a:spLocks/>
          </p:cNvSpPr>
          <p:nvPr/>
        </p:nvSpPr>
        <p:spPr>
          <a:xfrm>
            <a:off x="260266" y="305608"/>
            <a:ext cx="4346313" cy="1268984"/>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spcAft>
                <a:spcPts val="600"/>
              </a:spcAft>
            </a:pPr>
            <a:r>
              <a:rPr lang="en-US">
                <a:solidFill>
                  <a:schemeClr val="tx2"/>
                </a:solidFill>
              </a:rPr>
              <a:t>Data Mining Goal </a:t>
            </a:r>
          </a:p>
        </p:txBody>
      </p:sp>
      <p:graphicFrame>
        <p:nvGraphicFramePr>
          <p:cNvPr id="6" name="Diagram 5">
            <a:extLst>
              <a:ext uri="{FF2B5EF4-FFF2-40B4-BE49-F238E27FC236}">
                <a16:creationId xmlns:a16="http://schemas.microsoft.com/office/drawing/2014/main" id="{CBB116C7-1723-4F55-B3FF-6D8B9E9E2505}"/>
              </a:ext>
            </a:extLst>
          </p:cNvPr>
          <p:cNvGraphicFramePr/>
          <p:nvPr>
            <p:extLst>
              <p:ext uri="{D42A27DB-BD31-4B8C-83A1-F6EECF244321}">
                <p14:modId xmlns:p14="http://schemas.microsoft.com/office/powerpoint/2010/main" val="1344564899"/>
              </p:ext>
            </p:extLst>
          </p:nvPr>
        </p:nvGraphicFramePr>
        <p:xfrm>
          <a:off x="5891841" y="233722"/>
          <a:ext cx="6083025" cy="6497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03198209-F75F-42A0-9790-8BE106285176}"/>
              </a:ext>
            </a:extLst>
          </p:cNvPr>
          <p:cNvSpPr txBox="1"/>
          <p:nvPr/>
        </p:nvSpPr>
        <p:spPr>
          <a:xfrm>
            <a:off x="3344765" y="181351"/>
            <a:ext cx="88535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solidFill>
                <a:schemeClr val="tx2"/>
              </a:solidFill>
            </a:endParaRPr>
          </a:p>
        </p:txBody>
      </p:sp>
      <p:sp>
        <p:nvSpPr>
          <p:cNvPr id="172" name="Flowchart: Connector 171">
            <a:extLst>
              <a:ext uri="{FF2B5EF4-FFF2-40B4-BE49-F238E27FC236}">
                <a16:creationId xmlns:a16="http://schemas.microsoft.com/office/drawing/2014/main" id="{22A7FF70-29CC-483B-94D7-F6FFDF1CFCD6}"/>
              </a:ext>
            </a:extLst>
          </p:cNvPr>
          <p:cNvSpPr/>
          <p:nvPr/>
        </p:nvSpPr>
        <p:spPr>
          <a:xfrm>
            <a:off x="213786" y="1589139"/>
            <a:ext cx="4880594" cy="478314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bg1"/>
                </a:solidFill>
                <a:ea typeface="+mn-lt"/>
                <a:cs typeface="+mn-lt"/>
              </a:rPr>
              <a:t>To determine what features are most important in determining a patient's chance of in-house mortality</a:t>
            </a:r>
            <a:endParaRPr lang="en-US" sz="3200">
              <a:solidFill>
                <a:schemeClr val="bg1"/>
              </a:solidFill>
            </a:endParaRPr>
          </a:p>
          <a:p>
            <a:pPr algn="ctr"/>
            <a:endParaRPr lang="en-150"/>
          </a:p>
        </p:txBody>
      </p:sp>
    </p:spTree>
    <p:extLst>
      <p:ext uri="{BB962C8B-B14F-4D97-AF65-F5344CB8AC3E}">
        <p14:creationId xmlns:p14="http://schemas.microsoft.com/office/powerpoint/2010/main" val="156172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2" name="Oval 7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Oval 7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Oval 7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Oval 8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7" name="Straight Connector 9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99" name="Rectangle 9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02" name="Oval 101">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C4150A4A-BD12-4CCF-BD38-91E112824AC8}"/>
              </a:ext>
            </a:extLst>
          </p:cNvPr>
          <p:cNvSpPr txBox="1"/>
          <p:nvPr/>
        </p:nvSpPr>
        <p:spPr>
          <a:xfrm>
            <a:off x="7486648" y="768334"/>
            <a:ext cx="4025901" cy="2866405"/>
          </a:xfrm>
          <a:prstGeom prst="rect">
            <a:avLst/>
          </a:prstGeom>
        </p:spPr>
        <p:txBody>
          <a:bodyPr vert="horz" lIns="91440" tIns="45720" rIns="91440" bIns="45720" rtlCol="0" anchor="t">
            <a:normAutofit/>
          </a:bodyPr>
          <a:lstStyle/>
          <a:p>
            <a:pPr lvl="0">
              <a:spcBef>
                <a:spcPct val="0"/>
              </a:spcBef>
              <a:spcAft>
                <a:spcPts val="600"/>
              </a:spcAft>
            </a:pPr>
            <a:r>
              <a:rPr lang="en-US" sz="5400" b="1">
                <a:latin typeface="+mj-lt"/>
                <a:ea typeface="+mj-ea"/>
                <a:cs typeface="+mj-cs"/>
              </a:rPr>
              <a:t>Dataset </a:t>
            </a:r>
          </a:p>
          <a:p>
            <a:pPr lvl="0">
              <a:spcBef>
                <a:spcPct val="0"/>
              </a:spcBef>
              <a:spcAft>
                <a:spcPts val="600"/>
              </a:spcAft>
            </a:pPr>
            <a:r>
              <a:rPr lang="en-US" sz="5400" b="1">
                <a:latin typeface="+mj-lt"/>
                <a:ea typeface="+mj-ea"/>
                <a:cs typeface="+mj-cs"/>
              </a:rPr>
              <a:t>Overview</a:t>
            </a:r>
          </a:p>
        </p:txBody>
      </p:sp>
      <p:pic>
        <p:nvPicPr>
          <p:cNvPr id="3074" name="Picture 2" descr="7,526,688 Healthcare Stock Photos, Pictures &amp;amp; Royalty-Free Images - iStock">
            <a:extLst>
              <a:ext uri="{FF2B5EF4-FFF2-40B4-BE49-F238E27FC236}">
                <a16:creationId xmlns:a16="http://schemas.microsoft.com/office/drawing/2014/main" id="{5A1A56F3-1221-4E41-A998-61DCD5CC25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30" r="20974" b="-2"/>
          <a:stretch/>
        </p:blipFill>
        <p:spPr bwMode="auto">
          <a:xfrm>
            <a:off x="1" y="1"/>
            <a:ext cx="6914058"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10" name="Straight Connector 10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20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15">
            <a:extLst>
              <a:ext uri="{FF2B5EF4-FFF2-40B4-BE49-F238E27FC236}">
                <a16:creationId xmlns:a16="http://schemas.microsoft.com/office/drawing/2014/main" id="{81605212-53F3-4AAC-B7EF-26EE9300C04D}"/>
              </a:ext>
            </a:extLst>
          </p:cNvPr>
          <p:cNvSpPr>
            <a:spLocks noChangeArrowheads="1"/>
          </p:cNvSpPr>
          <p:nvPr/>
        </p:nvSpPr>
        <p:spPr bwMode="auto">
          <a:xfrm>
            <a:off x="2057400" y="4941432"/>
            <a:ext cx="7211991" cy="1523611"/>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4" name="Rectangle 15">
            <a:extLst>
              <a:ext uri="{FF2B5EF4-FFF2-40B4-BE49-F238E27FC236}">
                <a16:creationId xmlns:a16="http://schemas.microsoft.com/office/drawing/2014/main" id="{6759D02E-D6AF-483C-B709-8CD96F655996}"/>
              </a:ext>
            </a:extLst>
          </p:cNvPr>
          <p:cNvSpPr>
            <a:spLocks noChangeArrowheads="1"/>
          </p:cNvSpPr>
          <p:nvPr/>
        </p:nvSpPr>
        <p:spPr bwMode="auto">
          <a:xfrm>
            <a:off x="2080616" y="3408575"/>
            <a:ext cx="7313522" cy="1525331"/>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3" name="Rectangle 15">
            <a:extLst>
              <a:ext uri="{FF2B5EF4-FFF2-40B4-BE49-F238E27FC236}">
                <a16:creationId xmlns:a16="http://schemas.microsoft.com/office/drawing/2014/main" id="{20D7A67B-C6CD-4935-B775-38113A32824F}"/>
              </a:ext>
            </a:extLst>
          </p:cNvPr>
          <p:cNvSpPr>
            <a:spLocks noChangeArrowheads="1"/>
          </p:cNvSpPr>
          <p:nvPr/>
        </p:nvSpPr>
        <p:spPr bwMode="auto">
          <a:xfrm>
            <a:off x="2205362" y="1900623"/>
            <a:ext cx="7313522" cy="1525331"/>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4" name="Rectangle 15">
            <a:extLst>
              <a:ext uri="{FF2B5EF4-FFF2-40B4-BE49-F238E27FC236}">
                <a16:creationId xmlns:a16="http://schemas.microsoft.com/office/drawing/2014/main" id="{516A15BD-9DDC-48E4-B9EA-6F188FA91FAA}"/>
              </a:ext>
            </a:extLst>
          </p:cNvPr>
          <p:cNvSpPr>
            <a:spLocks noChangeArrowheads="1"/>
          </p:cNvSpPr>
          <p:nvPr/>
        </p:nvSpPr>
        <p:spPr bwMode="auto">
          <a:xfrm>
            <a:off x="2071778" y="405765"/>
            <a:ext cx="7313522" cy="1496577"/>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pSp>
        <p:nvGrpSpPr>
          <p:cNvPr id="6" name="Group 5">
            <a:extLst>
              <a:ext uri="{FF2B5EF4-FFF2-40B4-BE49-F238E27FC236}">
                <a16:creationId xmlns:a16="http://schemas.microsoft.com/office/drawing/2014/main" id="{027F7239-E914-4128-B13E-7A733E5C781F}"/>
              </a:ext>
            </a:extLst>
          </p:cNvPr>
          <p:cNvGrpSpPr/>
          <p:nvPr/>
        </p:nvGrpSpPr>
        <p:grpSpPr>
          <a:xfrm>
            <a:off x="2208154" y="382791"/>
            <a:ext cx="9406967" cy="6083455"/>
            <a:chOff x="2949267" y="2152579"/>
            <a:chExt cx="3944421" cy="3941156"/>
          </a:xfrm>
        </p:grpSpPr>
        <p:grpSp>
          <p:nvGrpSpPr>
            <p:cNvPr id="7" name="Group 6">
              <a:extLst>
                <a:ext uri="{FF2B5EF4-FFF2-40B4-BE49-F238E27FC236}">
                  <a16:creationId xmlns:a16="http://schemas.microsoft.com/office/drawing/2014/main" id="{A954929E-22F8-45A5-94B9-13B872B999CC}"/>
                </a:ext>
              </a:extLst>
            </p:cNvPr>
            <p:cNvGrpSpPr/>
            <p:nvPr/>
          </p:nvGrpSpPr>
          <p:grpSpPr>
            <a:xfrm>
              <a:off x="5769354" y="2152579"/>
              <a:ext cx="1124334" cy="3941156"/>
              <a:chOff x="4959883" y="2152579"/>
              <a:chExt cx="1124334" cy="3941156"/>
            </a:xfrm>
          </p:grpSpPr>
          <p:sp>
            <p:nvSpPr>
              <p:cNvPr id="13" name="Rectangle 9">
                <a:extLst>
                  <a:ext uri="{FF2B5EF4-FFF2-40B4-BE49-F238E27FC236}">
                    <a16:creationId xmlns:a16="http://schemas.microsoft.com/office/drawing/2014/main" id="{74D8686B-39C0-4C73-B388-856D4D311B89}"/>
                  </a:ext>
                </a:extLst>
              </p:cNvPr>
              <p:cNvSpPr>
                <a:spLocks noChangeArrowheads="1"/>
              </p:cNvSpPr>
              <p:nvPr/>
            </p:nvSpPr>
            <p:spPr bwMode="auto">
              <a:xfrm>
                <a:off x="4959883" y="5108446"/>
                <a:ext cx="1124334" cy="985289"/>
              </a:xfrm>
              <a:prstGeom prst="rect">
                <a:avLst/>
              </a:prstGeom>
              <a:solidFill>
                <a:schemeClr val="accent4"/>
              </a:solidFill>
              <a:ln>
                <a:noFill/>
              </a:ln>
            </p:spPr>
            <p:txBody>
              <a:bodyPr vert="horz" wrap="square" lIns="91440" tIns="45720" rIns="91440" bIns="45720" numCol="1" anchor="ctr" anchorCtr="0" compatLnSpc="1">
                <a:prstTxWarp prst="textNoShape">
                  <a:avLst/>
                </a:prstTxWarp>
              </a:bodyPr>
              <a:lstStyle/>
              <a:p>
                <a:pPr algn="ctr"/>
                <a:r>
                  <a:rPr lang="en-US" sz="2800" b="1">
                    <a:solidFill>
                      <a:schemeClr val="bg1"/>
                    </a:solidFill>
                  </a:rPr>
                  <a:t>159/1176</a:t>
                </a:r>
              </a:p>
              <a:p>
                <a:pPr algn="ctr"/>
                <a:r>
                  <a:rPr lang="en-US" sz="2800" b="1">
                    <a:solidFill>
                      <a:schemeClr val="bg1"/>
                    </a:solidFill>
                  </a:rPr>
                  <a:t>= 13.52%</a:t>
                </a:r>
              </a:p>
            </p:txBody>
          </p:sp>
          <p:sp>
            <p:nvSpPr>
              <p:cNvPr id="14" name="Freeform 12">
                <a:extLst>
                  <a:ext uri="{FF2B5EF4-FFF2-40B4-BE49-F238E27FC236}">
                    <a16:creationId xmlns:a16="http://schemas.microsoft.com/office/drawing/2014/main" id="{6679AF8B-91CF-4DB6-B978-D3D3C73F2C6B}"/>
                  </a:ext>
                </a:extLst>
              </p:cNvPr>
              <p:cNvSpPr>
                <a:spLocks/>
              </p:cNvSpPr>
              <p:nvPr/>
            </p:nvSpPr>
            <p:spPr bwMode="auto">
              <a:xfrm>
                <a:off x="4959883" y="3136420"/>
                <a:ext cx="1118306" cy="1082772"/>
              </a:xfrm>
              <a:prstGeom prst="rect">
                <a:avLst/>
              </a:prstGeom>
              <a:solidFill>
                <a:schemeClr val="accent2"/>
              </a:solidFill>
              <a:ln>
                <a:noFill/>
              </a:ln>
            </p:spPr>
            <p:txBody>
              <a:bodyPr vert="horz" wrap="square" lIns="91440" tIns="45720" rIns="91440" bIns="45720" numCol="1" anchor="ctr" anchorCtr="0" compatLnSpc="1">
                <a:prstTxWarp prst="textNoShape">
                  <a:avLst/>
                </a:prstTxWarp>
              </a:bodyPr>
              <a:lstStyle/>
              <a:p>
                <a:pPr algn="ctr"/>
                <a:r>
                  <a:rPr lang="en-US" sz="2800" b="1">
                    <a:solidFill>
                      <a:schemeClr val="bg1"/>
                    </a:solidFill>
                  </a:rPr>
                  <a:t>7</a:t>
                </a:r>
              </a:p>
            </p:txBody>
          </p:sp>
          <p:sp>
            <p:nvSpPr>
              <p:cNvPr id="15" name="Rectangle 15">
                <a:extLst>
                  <a:ext uri="{FF2B5EF4-FFF2-40B4-BE49-F238E27FC236}">
                    <a16:creationId xmlns:a16="http://schemas.microsoft.com/office/drawing/2014/main" id="{A28B1D2D-2185-4FB3-B83C-112C2B439AAF}"/>
                  </a:ext>
                </a:extLst>
              </p:cNvPr>
              <p:cNvSpPr>
                <a:spLocks noChangeArrowheads="1"/>
              </p:cNvSpPr>
              <p:nvPr/>
            </p:nvSpPr>
            <p:spPr bwMode="auto">
              <a:xfrm>
                <a:off x="4959883" y="2152579"/>
                <a:ext cx="1124334" cy="988183"/>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2800" b="1">
                    <a:solidFill>
                      <a:schemeClr val="bg1"/>
                    </a:solidFill>
                  </a:rPr>
                  <a:t>1,176</a:t>
                </a:r>
              </a:p>
            </p:txBody>
          </p:sp>
          <p:sp>
            <p:nvSpPr>
              <p:cNvPr id="16" name="Rectangle 18">
                <a:extLst>
                  <a:ext uri="{FF2B5EF4-FFF2-40B4-BE49-F238E27FC236}">
                    <a16:creationId xmlns:a16="http://schemas.microsoft.com/office/drawing/2014/main" id="{B8411E2C-0D5A-49D1-BA4E-A6A1C5D69002}"/>
                  </a:ext>
                </a:extLst>
              </p:cNvPr>
              <p:cNvSpPr>
                <a:spLocks noChangeArrowheads="1"/>
              </p:cNvSpPr>
              <p:nvPr/>
            </p:nvSpPr>
            <p:spPr bwMode="auto">
              <a:xfrm>
                <a:off x="4959883" y="4126050"/>
                <a:ext cx="1124334" cy="985289"/>
              </a:xfrm>
              <a:prstGeom prst="rect">
                <a:avLst/>
              </a:prstGeom>
              <a:solidFill>
                <a:schemeClr val="accent3"/>
              </a:solidFill>
              <a:ln>
                <a:noFill/>
              </a:ln>
            </p:spPr>
            <p:txBody>
              <a:bodyPr vert="horz" wrap="square" lIns="91440" tIns="45720" rIns="91440" bIns="45720" numCol="1" anchor="ctr" anchorCtr="0" compatLnSpc="1">
                <a:prstTxWarp prst="textNoShape">
                  <a:avLst/>
                </a:prstTxWarp>
              </a:bodyPr>
              <a:lstStyle/>
              <a:p>
                <a:pPr algn="ctr"/>
                <a:r>
                  <a:rPr lang="en-US" sz="2800" b="1">
                    <a:solidFill>
                      <a:schemeClr val="bg1"/>
                    </a:solidFill>
                  </a:rPr>
                  <a:t>10</a:t>
                </a:r>
              </a:p>
            </p:txBody>
          </p:sp>
        </p:grpSp>
        <p:grpSp>
          <p:nvGrpSpPr>
            <p:cNvPr id="8" name="Group 7">
              <a:extLst>
                <a:ext uri="{FF2B5EF4-FFF2-40B4-BE49-F238E27FC236}">
                  <a16:creationId xmlns:a16="http://schemas.microsoft.com/office/drawing/2014/main" id="{F5A5584B-87E3-4FF8-A2BC-60779E13F20B}"/>
                </a:ext>
              </a:extLst>
            </p:cNvPr>
            <p:cNvGrpSpPr/>
            <p:nvPr/>
          </p:nvGrpSpPr>
          <p:grpSpPr>
            <a:xfrm>
              <a:off x="2949267" y="2487751"/>
              <a:ext cx="2801258" cy="3341279"/>
              <a:chOff x="2727416" y="2477394"/>
              <a:chExt cx="2531200" cy="3341279"/>
            </a:xfrm>
          </p:grpSpPr>
          <p:sp>
            <p:nvSpPr>
              <p:cNvPr id="9" name="Rectangle 8">
                <a:extLst>
                  <a:ext uri="{FF2B5EF4-FFF2-40B4-BE49-F238E27FC236}">
                    <a16:creationId xmlns:a16="http://schemas.microsoft.com/office/drawing/2014/main" id="{D55E08F6-2395-41EF-8284-1AFFC6A38D2B}"/>
                  </a:ext>
                </a:extLst>
              </p:cNvPr>
              <p:cNvSpPr/>
              <p:nvPr/>
            </p:nvSpPr>
            <p:spPr>
              <a:xfrm>
                <a:off x="2797739" y="2477394"/>
                <a:ext cx="2298220" cy="461665"/>
              </a:xfrm>
              <a:prstGeom prst="rect">
                <a:avLst/>
              </a:prstGeom>
            </p:spPr>
            <p:txBody>
              <a:bodyPr wrap="square">
                <a:spAutoFit/>
              </a:bodyPr>
              <a:lstStyle/>
              <a:p>
                <a:pPr algn="ctr"/>
                <a:r>
                  <a:rPr lang="en-US" sz="2400" b="1">
                    <a:solidFill>
                      <a:schemeClr val="tx1">
                        <a:lumMod val="75000"/>
                        <a:lumOff val="25000"/>
                      </a:schemeClr>
                    </a:solidFill>
                  </a:rPr>
                  <a:t>Instances</a:t>
                </a:r>
              </a:p>
            </p:txBody>
          </p:sp>
          <p:sp>
            <p:nvSpPr>
              <p:cNvPr id="10" name="Rectangle 9">
                <a:extLst>
                  <a:ext uri="{FF2B5EF4-FFF2-40B4-BE49-F238E27FC236}">
                    <a16:creationId xmlns:a16="http://schemas.microsoft.com/office/drawing/2014/main" id="{1CA3E33F-79F0-449F-B450-2A425DED9983}"/>
                  </a:ext>
                </a:extLst>
              </p:cNvPr>
              <p:cNvSpPr/>
              <p:nvPr/>
            </p:nvSpPr>
            <p:spPr>
              <a:xfrm>
                <a:off x="2727416" y="3420008"/>
                <a:ext cx="2485146" cy="461665"/>
              </a:xfrm>
              <a:prstGeom prst="rect">
                <a:avLst/>
              </a:prstGeom>
            </p:spPr>
            <p:txBody>
              <a:bodyPr wrap="square">
                <a:spAutoFit/>
              </a:bodyPr>
              <a:lstStyle/>
              <a:p>
                <a:pPr algn="ctr"/>
                <a:r>
                  <a:rPr lang="en-US" sz="2400" b="1">
                    <a:solidFill>
                      <a:schemeClr val="tx1">
                        <a:lumMod val="75000"/>
                        <a:lumOff val="25000"/>
                      </a:schemeClr>
                    </a:solidFill>
                  </a:rPr>
                  <a:t>Categorical Features</a:t>
                </a:r>
              </a:p>
            </p:txBody>
          </p:sp>
          <p:sp>
            <p:nvSpPr>
              <p:cNvPr id="11" name="Rectangle 10">
                <a:extLst>
                  <a:ext uri="{FF2B5EF4-FFF2-40B4-BE49-F238E27FC236}">
                    <a16:creationId xmlns:a16="http://schemas.microsoft.com/office/drawing/2014/main" id="{0D15DC8D-3A71-44F8-95BC-033F2830CA3F}"/>
                  </a:ext>
                </a:extLst>
              </p:cNvPr>
              <p:cNvSpPr/>
              <p:nvPr/>
            </p:nvSpPr>
            <p:spPr>
              <a:xfrm>
                <a:off x="2797739" y="4401714"/>
                <a:ext cx="2298220" cy="461665"/>
              </a:xfrm>
              <a:prstGeom prst="rect">
                <a:avLst/>
              </a:prstGeom>
            </p:spPr>
            <p:txBody>
              <a:bodyPr wrap="square">
                <a:spAutoFit/>
              </a:bodyPr>
              <a:lstStyle/>
              <a:p>
                <a:pPr algn="ctr"/>
                <a:r>
                  <a:rPr lang="en-US" sz="2400" b="1">
                    <a:solidFill>
                      <a:schemeClr val="tx1">
                        <a:lumMod val="75000"/>
                        <a:lumOff val="25000"/>
                      </a:schemeClr>
                    </a:solidFill>
                  </a:rPr>
                  <a:t>Numeric Features</a:t>
                </a:r>
              </a:p>
            </p:txBody>
          </p:sp>
          <p:sp>
            <p:nvSpPr>
              <p:cNvPr id="12" name="Rectangle 11">
                <a:extLst>
                  <a:ext uri="{FF2B5EF4-FFF2-40B4-BE49-F238E27FC236}">
                    <a16:creationId xmlns:a16="http://schemas.microsoft.com/office/drawing/2014/main" id="{F35B3DA1-F7BD-4EBE-9D95-BAF85F4AF9BF}"/>
                  </a:ext>
                </a:extLst>
              </p:cNvPr>
              <p:cNvSpPr/>
              <p:nvPr/>
            </p:nvSpPr>
            <p:spPr>
              <a:xfrm>
                <a:off x="2784992" y="5357008"/>
                <a:ext cx="2473624" cy="461665"/>
              </a:xfrm>
              <a:prstGeom prst="rect">
                <a:avLst/>
              </a:prstGeom>
            </p:spPr>
            <p:txBody>
              <a:bodyPr wrap="square">
                <a:spAutoFit/>
              </a:bodyPr>
              <a:lstStyle/>
              <a:p>
                <a:pPr algn="ctr"/>
                <a:r>
                  <a:rPr lang="en-US" sz="2400" b="1">
                    <a:solidFill>
                      <a:schemeClr val="tx1">
                        <a:lumMod val="75000"/>
                        <a:lumOff val="25000"/>
                      </a:schemeClr>
                    </a:solidFill>
                  </a:rPr>
                  <a:t>Target Variable %</a:t>
                </a:r>
              </a:p>
            </p:txBody>
          </p:sp>
        </p:grpSp>
      </p:grpSp>
      <p:grpSp>
        <p:nvGrpSpPr>
          <p:cNvPr id="17" name="Group 16">
            <a:extLst>
              <a:ext uri="{FF2B5EF4-FFF2-40B4-BE49-F238E27FC236}">
                <a16:creationId xmlns:a16="http://schemas.microsoft.com/office/drawing/2014/main" id="{D8D766E5-3687-4BDC-B2E2-6BF3F935CDBA}"/>
              </a:ext>
            </a:extLst>
          </p:cNvPr>
          <p:cNvGrpSpPr/>
          <p:nvPr/>
        </p:nvGrpSpPr>
        <p:grpSpPr>
          <a:xfrm>
            <a:off x="1266676" y="356587"/>
            <a:ext cx="1712672" cy="6103976"/>
            <a:chOff x="1949503" y="2152579"/>
            <a:chExt cx="989631" cy="3941156"/>
          </a:xfrm>
          <a:effectLst/>
        </p:grpSpPr>
        <p:grpSp>
          <p:nvGrpSpPr>
            <p:cNvPr id="18" name="Group 17">
              <a:extLst>
                <a:ext uri="{FF2B5EF4-FFF2-40B4-BE49-F238E27FC236}">
                  <a16:creationId xmlns:a16="http://schemas.microsoft.com/office/drawing/2014/main" id="{7CCA957C-5C37-499F-BDF3-2E34A3C9EDE2}"/>
                </a:ext>
              </a:extLst>
            </p:cNvPr>
            <p:cNvGrpSpPr/>
            <p:nvPr/>
          </p:nvGrpSpPr>
          <p:grpSpPr>
            <a:xfrm>
              <a:off x="1953845" y="5108446"/>
              <a:ext cx="985289" cy="985289"/>
              <a:chOff x="1953845" y="5108446"/>
              <a:chExt cx="985289" cy="985289"/>
            </a:xfrm>
          </p:grpSpPr>
          <p:sp>
            <p:nvSpPr>
              <p:cNvPr id="28" name="Oval 11">
                <a:extLst>
                  <a:ext uri="{FF2B5EF4-FFF2-40B4-BE49-F238E27FC236}">
                    <a16:creationId xmlns:a16="http://schemas.microsoft.com/office/drawing/2014/main" id="{B7A17766-7E62-4FEF-A6BC-20C5C0A4C6F1}"/>
                  </a:ext>
                </a:extLst>
              </p:cNvPr>
              <p:cNvSpPr>
                <a:spLocks noChangeArrowheads="1"/>
              </p:cNvSpPr>
              <p:nvPr/>
            </p:nvSpPr>
            <p:spPr bwMode="auto">
              <a:xfrm>
                <a:off x="1953845" y="5108446"/>
                <a:ext cx="985289" cy="985289"/>
              </a:xfrm>
              <a:prstGeom prst="ellipse">
                <a:avLst/>
              </a:prstGeom>
              <a:solidFill>
                <a:schemeClr val="accent4"/>
              </a:solidFill>
              <a:ln>
                <a:noFill/>
              </a:ln>
              <a:effectLst>
                <a:outerShdw blurRad="50800" dist="38100" dir="10800000" algn="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9" name="Graphic 28" descr="Daily calendar">
                <a:extLst>
                  <a:ext uri="{FF2B5EF4-FFF2-40B4-BE49-F238E27FC236}">
                    <a16:creationId xmlns:a16="http://schemas.microsoft.com/office/drawing/2014/main" id="{C9C4243D-6EFA-4AD3-AABF-973D26B94C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05121" y="5176696"/>
                <a:ext cx="850234" cy="850234"/>
              </a:xfrm>
              <a:prstGeom prst="rect">
                <a:avLst/>
              </a:prstGeom>
            </p:spPr>
          </p:pic>
        </p:grpSp>
        <p:grpSp>
          <p:nvGrpSpPr>
            <p:cNvPr id="19" name="Group 18">
              <a:extLst>
                <a:ext uri="{FF2B5EF4-FFF2-40B4-BE49-F238E27FC236}">
                  <a16:creationId xmlns:a16="http://schemas.microsoft.com/office/drawing/2014/main" id="{F164E4DA-F865-4276-A127-551C312757C8}"/>
                </a:ext>
              </a:extLst>
            </p:cNvPr>
            <p:cNvGrpSpPr/>
            <p:nvPr/>
          </p:nvGrpSpPr>
          <p:grpSpPr>
            <a:xfrm>
              <a:off x="1953845" y="2152579"/>
              <a:ext cx="985289" cy="988183"/>
              <a:chOff x="1953845" y="2152579"/>
              <a:chExt cx="985289" cy="988183"/>
            </a:xfrm>
          </p:grpSpPr>
          <p:sp>
            <p:nvSpPr>
              <p:cNvPr id="26" name="Oval 17">
                <a:extLst>
                  <a:ext uri="{FF2B5EF4-FFF2-40B4-BE49-F238E27FC236}">
                    <a16:creationId xmlns:a16="http://schemas.microsoft.com/office/drawing/2014/main" id="{510EFE05-1ED1-41D2-B454-1C5CA30EDCA8}"/>
                  </a:ext>
                </a:extLst>
              </p:cNvPr>
              <p:cNvSpPr>
                <a:spLocks noChangeArrowheads="1"/>
              </p:cNvSpPr>
              <p:nvPr/>
            </p:nvSpPr>
            <p:spPr bwMode="auto">
              <a:xfrm>
                <a:off x="1953845" y="2152579"/>
                <a:ext cx="985289" cy="988183"/>
              </a:xfrm>
              <a:prstGeom prst="ellipse">
                <a:avLst/>
              </a:prstGeom>
              <a:solidFill>
                <a:schemeClr val="accent1"/>
              </a:solidFill>
              <a:ln>
                <a:noFill/>
              </a:ln>
              <a:effectLst>
                <a:outerShdw blurRad="50800" dist="38100" dir="10800000" algn="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7" name="Graphic 26" descr="Database">
                <a:extLst>
                  <a:ext uri="{FF2B5EF4-FFF2-40B4-BE49-F238E27FC236}">
                    <a16:creationId xmlns:a16="http://schemas.microsoft.com/office/drawing/2014/main" id="{EEA6328A-4832-4537-9F8D-A0F921ED8E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08461" y="2247583"/>
                <a:ext cx="843555" cy="843555"/>
              </a:xfrm>
              <a:prstGeom prst="rect">
                <a:avLst/>
              </a:prstGeom>
            </p:spPr>
          </p:pic>
        </p:grpSp>
        <p:grpSp>
          <p:nvGrpSpPr>
            <p:cNvPr id="20" name="Group 19">
              <a:extLst>
                <a:ext uri="{FF2B5EF4-FFF2-40B4-BE49-F238E27FC236}">
                  <a16:creationId xmlns:a16="http://schemas.microsoft.com/office/drawing/2014/main" id="{1DBD3E20-BD37-440B-BA3F-AD35825037A7}"/>
                </a:ext>
              </a:extLst>
            </p:cNvPr>
            <p:cNvGrpSpPr/>
            <p:nvPr/>
          </p:nvGrpSpPr>
          <p:grpSpPr>
            <a:xfrm>
              <a:off x="1953845" y="4126050"/>
              <a:ext cx="985289" cy="985289"/>
              <a:chOff x="1953845" y="4126050"/>
              <a:chExt cx="985289" cy="985289"/>
            </a:xfrm>
          </p:grpSpPr>
          <p:sp>
            <p:nvSpPr>
              <p:cNvPr id="24" name="Oval 20">
                <a:extLst>
                  <a:ext uri="{FF2B5EF4-FFF2-40B4-BE49-F238E27FC236}">
                    <a16:creationId xmlns:a16="http://schemas.microsoft.com/office/drawing/2014/main" id="{638B4FC7-19F2-4F33-ADB5-BECB1CEA1628}"/>
                  </a:ext>
                </a:extLst>
              </p:cNvPr>
              <p:cNvSpPr>
                <a:spLocks noChangeArrowheads="1"/>
              </p:cNvSpPr>
              <p:nvPr/>
            </p:nvSpPr>
            <p:spPr bwMode="auto">
              <a:xfrm>
                <a:off x="1953845" y="4126050"/>
                <a:ext cx="985289" cy="985289"/>
              </a:xfrm>
              <a:prstGeom prst="ellipse">
                <a:avLst/>
              </a:prstGeom>
              <a:solidFill>
                <a:schemeClr val="accent3"/>
              </a:solidFill>
              <a:ln>
                <a:noFill/>
              </a:ln>
              <a:effectLst>
                <a:outerShdw blurRad="50800" dist="38100" dir="10800000" algn="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5" name="Graphic 24" descr="Hourglass">
                <a:extLst>
                  <a:ext uri="{FF2B5EF4-FFF2-40B4-BE49-F238E27FC236}">
                    <a16:creationId xmlns:a16="http://schemas.microsoft.com/office/drawing/2014/main" id="{2352F053-53AD-4080-9692-BDF746E4C34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28640" y="4215992"/>
                <a:ext cx="805403" cy="805403"/>
              </a:xfrm>
              <a:prstGeom prst="rect">
                <a:avLst/>
              </a:prstGeom>
            </p:spPr>
          </p:pic>
        </p:grpSp>
        <p:grpSp>
          <p:nvGrpSpPr>
            <p:cNvPr id="21" name="Group 20">
              <a:extLst>
                <a:ext uri="{FF2B5EF4-FFF2-40B4-BE49-F238E27FC236}">
                  <a16:creationId xmlns:a16="http://schemas.microsoft.com/office/drawing/2014/main" id="{00263E0F-D27A-4738-88A9-AC0AED3DCC0E}"/>
                </a:ext>
              </a:extLst>
            </p:cNvPr>
            <p:cNvGrpSpPr/>
            <p:nvPr/>
          </p:nvGrpSpPr>
          <p:grpSpPr>
            <a:xfrm>
              <a:off x="1949503" y="3140761"/>
              <a:ext cx="986736" cy="986736"/>
              <a:chOff x="1949503" y="3140761"/>
              <a:chExt cx="986736" cy="986736"/>
            </a:xfrm>
          </p:grpSpPr>
          <p:sp>
            <p:nvSpPr>
              <p:cNvPr id="22" name="Freeform 14">
                <a:extLst>
                  <a:ext uri="{FF2B5EF4-FFF2-40B4-BE49-F238E27FC236}">
                    <a16:creationId xmlns:a16="http://schemas.microsoft.com/office/drawing/2014/main" id="{A3B78593-4233-4D54-8054-6AE81DF8C605}"/>
                  </a:ext>
                </a:extLst>
              </p:cNvPr>
              <p:cNvSpPr>
                <a:spLocks/>
              </p:cNvSpPr>
              <p:nvPr/>
            </p:nvSpPr>
            <p:spPr bwMode="auto">
              <a:xfrm>
                <a:off x="1949503" y="3140761"/>
                <a:ext cx="986736" cy="986736"/>
              </a:xfrm>
              <a:custGeom>
                <a:avLst/>
                <a:gdLst>
                  <a:gd name="T0" fmla="*/ 493 w 494"/>
                  <a:gd name="T1" fmla="*/ 246 h 494"/>
                  <a:gd name="T2" fmla="*/ 247 w 494"/>
                  <a:gd name="T3" fmla="*/ 493 h 494"/>
                  <a:gd name="T4" fmla="*/ 0 w 494"/>
                  <a:gd name="T5" fmla="*/ 247 h 494"/>
                  <a:gd name="T6" fmla="*/ 246 w 494"/>
                  <a:gd name="T7" fmla="*/ 0 h 494"/>
                  <a:gd name="T8" fmla="*/ 493 w 494"/>
                  <a:gd name="T9" fmla="*/ 246 h 494"/>
                </a:gdLst>
                <a:ahLst/>
                <a:cxnLst>
                  <a:cxn ang="0">
                    <a:pos x="T0" y="T1"/>
                  </a:cxn>
                  <a:cxn ang="0">
                    <a:pos x="T2" y="T3"/>
                  </a:cxn>
                  <a:cxn ang="0">
                    <a:pos x="T4" y="T5"/>
                  </a:cxn>
                  <a:cxn ang="0">
                    <a:pos x="T6" y="T7"/>
                  </a:cxn>
                  <a:cxn ang="0">
                    <a:pos x="T8" y="T9"/>
                  </a:cxn>
                </a:cxnLst>
                <a:rect l="0" t="0" r="r" b="b"/>
                <a:pathLst>
                  <a:path w="494" h="494">
                    <a:moveTo>
                      <a:pt x="493" y="246"/>
                    </a:moveTo>
                    <a:cubicBezTo>
                      <a:pt x="494" y="383"/>
                      <a:pt x="383" y="493"/>
                      <a:pt x="247" y="493"/>
                    </a:cubicBezTo>
                    <a:cubicBezTo>
                      <a:pt x="111" y="494"/>
                      <a:pt x="0" y="383"/>
                      <a:pt x="0" y="247"/>
                    </a:cubicBezTo>
                    <a:cubicBezTo>
                      <a:pt x="0" y="111"/>
                      <a:pt x="110" y="0"/>
                      <a:pt x="246" y="0"/>
                    </a:cubicBezTo>
                    <a:cubicBezTo>
                      <a:pt x="383" y="0"/>
                      <a:pt x="493" y="110"/>
                      <a:pt x="493" y="246"/>
                    </a:cubicBezTo>
                    <a:close/>
                  </a:path>
                </a:pathLst>
              </a:custGeom>
              <a:solidFill>
                <a:schemeClr val="accent2"/>
              </a:solidFill>
              <a:ln>
                <a:noFill/>
              </a:ln>
              <a:effectLst>
                <a:outerShdw blurRad="50800" dist="38100" dir="10800000" algn="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3" name="Graphic 22" descr="Bar chart">
                <a:extLst>
                  <a:ext uri="{FF2B5EF4-FFF2-40B4-BE49-F238E27FC236}">
                    <a16:creationId xmlns:a16="http://schemas.microsoft.com/office/drawing/2014/main" id="{21DA4A38-7D24-47D2-870F-61AAE1A8BA1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26541" y="3229429"/>
                <a:ext cx="806618" cy="806618"/>
              </a:xfrm>
              <a:prstGeom prst="rect">
                <a:avLst/>
              </a:prstGeom>
            </p:spPr>
          </p:pic>
        </p:grpSp>
      </p:grpSp>
    </p:spTree>
    <p:extLst>
      <p:ext uri="{BB962C8B-B14F-4D97-AF65-F5344CB8AC3E}">
        <p14:creationId xmlns:p14="http://schemas.microsoft.com/office/powerpoint/2010/main" val="1364183633"/>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213B37"/>
      </a:dk2>
      <a:lt2>
        <a:srgbClr val="E8E8E2"/>
      </a:lt2>
      <a:accent1>
        <a:srgbClr val="9698C6"/>
      </a:accent1>
      <a:accent2>
        <a:srgbClr val="7F9ABA"/>
      </a:accent2>
      <a:accent3>
        <a:srgbClr val="81ABB1"/>
      </a:accent3>
      <a:accent4>
        <a:srgbClr val="78B09F"/>
      </a:accent4>
      <a:accent5>
        <a:srgbClr val="84AE90"/>
      </a:accent5>
      <a:accent6>
        <a:srgbClr val="80B179"/>
      </a:accent6>
      <a:hlink>
        <a:srgbClr val="878552"/>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24</Slides>
  <Notes>12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PunchcardVTI</vt:lpstr>
      <vt:lpstr>Predictions in Hospital Mortality </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BAIS BADDIES</dc:title>
  <dc:creator>Selk, Sophie L</dc:creator>
  <cp:revision>2</cp:revision>
  <dcterms:created xsi:type="dcterms:W3CDTF">2021-11-29T22:54:36Z</dcterms:created>
  <dcterms:modified xsi:type="dcterms:W3CDTF">2021-12-10T02:27:51Z</dcterms:modified>
</cp:coreProperties>
</file>