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Inter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  <p:embeddedFont>
      <p:font typeface="Inter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Medium-bold.fntdata"/><Relationship Id="rId22" Type="http://schemas.openxmlformats.org/officeDocument/2006/relationships/font" Target="fonts/InterMedium-boldItalic.fntdata"/><Relationship Id="rId21" Type="http://schemas.openxmlformats.org/officeDocument/2006/relationships/font" Target="fonts/Inter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Inter-regular.fntdata"/><Relationship Id="rId10" Type="http://schemas.openxmlformats.org/officeDocument/2006/relationships/slide" Target="slides/slide5.xml"/><Relationship Id="rId13" Type="http://schemas.openxmlformats.org/officeDocument/2006/relationships/font" Target="fonts/Inter-italic.fntdata"/><Relationship Id="rId12" Type="http://schemas.openxmlformats.org/officeDocument/2006/relationships/font" Target="fonts/Inter-bold.fntdata"/><Relationship Id="rId15" Type="http://schemas.openxmlformats.org/officeDocument/2006/relationships/font" Target="fonts/RobotoMono-regular.fntdata"/><Relationship Id="rId14" Type="http://schemas.openxmlformats.org/officeDocument/2006/relationships/font" Target="fonts/Inter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19" Type="http://schemas.openxmlformats.org/officeDocument/2006/relationships/font" Target="fonts/InterMedium-regular.fntdata"/><Relationship Id="rId18" Type="http://schemas.openxmlformats.org/officeDocument/2006/relationships/font" Target="fonts/RobotoMon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691c87fc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691c87fc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4691c87fca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4691c87fca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691c87fca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4691c87fca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691c87fca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4691c87fca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432a4e906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432a4e906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>
            <p:ph idx="2" type="pic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1"/>
          <p:cNvSpPr/>
          <p:nvPr>
            <p:ph idx="3" type="pic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/>
          <p:nvPr>
            <p:ph idx="4" type="pic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9" name="Google Shape;69;p11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1"/>
          <p:cNvSpPr txBox="1"/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5" type="pic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/>
          <p:nvPr>
            <p:ph idx="6" type="pic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/>
          <p:nvPr>
            <p:ph idx="7" type="pic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/>
          <p:nvPr>
            <p:ph idx="8" type="pic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/>
          <p:nvPr>
            <p:ph idx="9" type="pic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1"/>
          <p:cNvSpPr/>
          <p:nvPr>
            <p:ph idx="13" type="pic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TITLE_ONLY_1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ONE_COLUMN_TEXT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>
            <p:ph idx="2" type="pic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2">
  <p:cSld name="MAIN_POI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5"/>
          <p:cNvSpPr/>
          <p:nvPr>
            <p:ph idx="2" type="pic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5"/>
          <p:cNvSpPr/>
          <p:nvPr>
            <p:ph idx="3" type="pic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5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chart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3"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TITLE_AND_DESCRIPTION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7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SECTION_TITLE_AND_DESCRIPTION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8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2" name="Google Shape;112;p18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3" type="body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4" type="subTitle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 2">
  <p:cSld name="CAPTION_ONLY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19"/>
          <p:cNvSpPr/>
          <p:nvPr>
            <p:ph idx="2" type="pic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8" name="Google Shape;118;p19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9"/>
          <p:cNvSpPr txBox="1"/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3" name="Google Shape;123;p19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" name="Google Shape;124;p19"/>
          <p:cNvSpPr/>
          <p:nvPr>
            <p:ph idx="3" type="pic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9"/>
          <p:cNvSpPr txBox="1"/>
          <p:nvPr>
            <p:ph idx="4" type="title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6" name="Google Shape;126;p19"/>
          <p:cNvSpPr txBox="1"/>
          <p:nvPr>
            <p:ph idx="5" type="body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7" name="Google Shape;127;p19"/>
          <p:cNvSpPr/>
          <p:nvPr>
            <p:ph idx="6" type="pic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9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9" name="Google Shape;129;p19"/>
          <p:cNvSpPr txBox="1"/>
          <p:nvPr>
            <p:ph idx="7" type="title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0" name="Google Shape;130;p19"/>
          <p:cNvSpPr txBox="1"/>
          <p:nvPr>
            <p:ph idx="8" type="body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131" name="Google Shape;131;p19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9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9"/>
          <p:cNvSpPr txBox="1"/>
          <p:nvPr>
            <p:ph idx="9" type="title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details">
  <p:cSld name="BIG_NUMBER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20"/>
          <p:cNvSpPr txBox="1"/>
          <p:nvPr>
            <p:ph idx="4" type="title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20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" name="Google Shape;143;p20"/>
          <p:cNvSpPr txBox="1"/>
          <p:nvPr>
            <p:ph idx="6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idx="7" type="title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details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3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IG_NUMBER_1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58" name="Google Shape;158;p23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b="1" sz="20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>
  <p:cSld name="CUSTOM_1_1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>
            <p:ph idx="2" type="pic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and image">
  <p:cSld name="CUSTOM_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>
            <p:ph idx="2" type="pic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3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b="1" sz="1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4" type="body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2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_1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3" name="Google Shape;173;p27"/>
          <p:cNvSpPr txBox="1"/>
          <p:nvPr>
            <p:ph idx="2" type="subTitle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4" name="Google Shape;174;p27"/>
          <p:cNvSpPr txBox="1"/>
          <p:nvPr>
            <p:ph idx="3" type="subTitle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" name="Google Shape;175;p27"/>
          <p:cNvSpPr txBox="1"/>
          <p:nvPr>
            <p:ph idx="4" type="subTitle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6" name="Google Shape;176;p27"/>
          <p:cNvSpPr txBox="1"/>
          <p:nvPr>
            <p:ph idx="5" type="subTitle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7" name="Google Shape;177;p27"/>
          <p:cNvSpPr txBox="1"/>
          <p:nvPr>
            <p:ph idx="6" type="subTitle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" name="Google Shape;178;p27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1_1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two images">
  <p:cSld name="CUSTOM_3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6" name="Google Shape;186;p29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" name="Google Shape;187;p29"/>
          <p:cNvSpPr/>
          <p:nvPr>
            <p:ph idx="4" type="pic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9"/>
          <p:cNvSpPr/>
          <p:nvPr>
            <p:ph idx="5" type="pic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storyboards">
  <p:cSld name="CUSTOM_3_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>
            <p:ph idx="2" type="pic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3" name="Google Shape;193;p30"/>
          <p:cNvSpPr txBox="1"/>
          <p:nvPr>
            <p:ph idx="3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4" name="Google Shape;194;p30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0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0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30"/>
          <p:cNvSpPr/>
          <p:nvPr>
            <p:ph idx="4" type="pic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0"/>
          <p:cNvSpPr txBox="1"/>
          <p:nvPr>
            <p:ph idx="5" type="title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9" name="Google Shape;199;p30"/>
          <p:cNvSpPr txBox="1"/>
          <p:nvPr>
            <p:ph idx="6" type="body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with phone">
  <p:cSld name="CUSTOM_3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3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4" name="Google Shape;204;p31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descr="Blank mock of a smartphone." id="205" name="Google Shape;205;p31"/>
          <p:cNvPicPr preferRelativeResize="0"/>
          <p:nvPr/>
        </p:nvPicPr>
        <p:blipFill rotWithShape="1">
          <a:blip r:embed="rId2">
            <a:alphaModFix/>
          </a:blip>
          <a:srcRect b="38736" l="0" r="0" t="0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>
            <p:ph idx="4" type="pic"/>
          </p:nvPr>
        </p:nvSpPr>
        <p:spPr>
          <a:xfrm>
            <a:off x="4197575" y="512375"/>
            <a:ext cx="2847600" cy="4631100"/>
          </a:xfrm>
          <a:prstGeom prst="round2SameRect">
            <a:avLst>
              <a:gd fmla="val 12455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USTOM_4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11" name="Google Shape;211;p32"/>
          <p:cNvSpPr txBox="1"/>
          <p:nvPr>
            <p:ph idx="3" type="body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4" type="body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Google Shape;213;p32"/>
          <p:cNvSpPr txBox="1"/>
          <p:nvPr>
            <p:ph idx="5" type="body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4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33"/>
          <p:cNvSpPr txBox="1"/>
          <p:nvPr>
            <p:ph idx="2" type="subTitle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idx="3" type="body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33"/>
          <p:cNvSpPr txBox="1"/>
          <p:nvPr>
            <p:ph idx="4" type="subTitle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3"/>
          <p:cNvSpPr txBox="1"/>
          <p:nvPr>
            <p:ph idx="5" type="body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33"/>
          <p:cNvSpPr txBox="1"/>
          <p:nvPr>
            <p:ph idx="6" type="subTitle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3"/>
          <p:cNvSpPr txBox="1"/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4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34"/>
          <p:cNvSpPr txBox="1"/>
          <p:nvPr>
            <p:ph idx="2" type="subTitle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4"/>
          <p:cNvSpPr txBox="1"/>
          <p:nvPr>
            <p:ph idx="3" type="body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6" name="Google Shape;226;p34"/>
          <p:cNvSpPr txBox="1"/>
          <p:nvPr>
            <p:ph idx="4" type="subTitle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idx="5" type="body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34"/>
          <p:cNvSpPr txBox="1"/>
          <p:nvPr>
            <p:ph idx="6" type="subTitle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idx="7" type="body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8" type="subTitle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2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6" name="Google Shape;246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1" name="Google Shape;251;p40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0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40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40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7" name="Google Shape;257;p40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0" name="Google Shape;260;p41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41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41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3" name="Google Shape;263;p41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41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41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8" name="Google Shape;268;p41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9" name="Google Shape;269;p41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2" name="Google Shape;272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3" name="Google Shape;27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4" type="title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AND_BODY_1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" type="twoColTx">
  <p:cSld name="TITLE_AND_TWO_COLUMNS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>
            <p:ph idx="2" type="pic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0"/>
          <p:cNvSpPr txBox="1"/>
          <p:nvPr>
            <p:ph idx="3" type="title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4" type="body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5" type="title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6" type="body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0"/>
          <p:cNvSpPr/>
          <p:nvPr>
            <p:ph idx="7" type="pic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/>
          <p:nvPr>
            <p:ph idx="8" type="pic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0" name="Google Shape;60;p10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0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0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0"/>
          <p:cNvSpPr txBox="1"/>
          <p:nvPr>
            <p:ph idx="9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LauraAddams/skincareAPI" TargetMode="External"/><Relationship Id="rId4" Type="http://schemas.openxmlformats.org/officeDocument/2006/relationships/hyperlink" Target="https://github.com/LauraAddams/skincareAPI" TargetMode="External"/><Relationship Id="rId5" Type="http://schemas.openxmlformats.org/officeDocument/2006/relationships/hyperlink" Target="https://makeup-api.herokuapp.com/" TargetMode="External"/><Relationship Id="rId6" Type="http://schemas.openxmlformats.org/officeDocument/2006/relationships/hyperlink" Target="https://www.upcitemdb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226525" y="164375"/>
            <a:ext cx="1647300" cy="4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Natalie Cheng Michelle Chen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Zi Jun Jiang</a:t>
            </a:r>
            <a:endParaRPr sz="900"/>
          </a:p>
        </p:txBody>
      </p:sp>
      <p:sp>
        <p:nvSpPr>
          <p:cNvPr id="279" name="Google Shape;279;p43"/>
          <p:cNvSpPr txBox="1"/>
          <p:nvPr>
            <p:ph idx="4" type="title"/>
          </p:nvPr>
        </p:nvSpPr>
        <p:spPr>
          <a:xfrm>
            <a:off x="715997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Project Proposal</a:t>
            </a:r>
            <a:endParaRPr sz="900"/>
          </a:p>
        </p:txBody>
      </p:sp>
      <p:sp>
        <p:nvSpPr>
          <p:cNvPr id="280" name="Google Shape;280;p43"/>
          <p:cNvSpPr txBox="1"/>
          <p:nvPr>
            <p:ph idx="4294967295" type="title"/>
          </p:nvPr>
        </p:nvSpPr>
        <p:spPr>
          <a:xfrm>
            <a:off x="226525" y="753350"/>
            <a:ext cx="4673100" cy="41637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SK!N</a:t>
            </a:r>
            <a:br>
              <a:rPr lang="en" sz="8500"/>
            </a:br>
            <a:r>
              <a:rPr b="0" lang="en" sz="1600"/>
              <a:t>STAY INFORMED ABOUT YOUR SKIN</a:t>
            </a:r>
            <a:endParaRPr b="0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226525" y="1679281"/>
            <a:ext cx="8673000" cy="32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SK!N checks ingredients in skincare and makeup products and recommends products and routines for skin types and concerns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 aims to help users be more informed about skincare and makeup products for cleaner and healthier skin</a:t>
            </a:r>
            <a:endParaRPr/>
          </a:p>
        </p:txBody>
      </p:sp>
      <p:sp>
        <p:nvSpPr>
          <p:cNvPr id="286" name="Google Shape;286;p44"/>
          <p:cNvSpPr/>
          <p:nvPr/>
        </p:nvSpPr>
        <p:spPr>
          <a:xfrm>
            <a:off x="268501" y="1000250"/>
            <a:ext cx="2091900" cy="5118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APP CONCEPT &amp; PURPOSE</a:t>
            </a:r>
            <a:endParaRPr b="1"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idx="2" type="subTitle"/>
          </p:nvPr>
        </p:nvSpPr>
        <p:spPr>
          <a:xfrm>
            <a:off x="226525" y="2618725"/>
            <a:ext cx="26730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Scan or search </a:t>
            </a:r>
            <a:r>
              <a:rPr lang="en"/>
              <a:t>products and the ingredients will be analyzed to be on a scale of harmful to beneficial for the skin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/>
              <a:t>SCAN &amp; SEARCH</a:t>
            </a:r>
            <a:endParaRPr b="1"/>
          </a:p>
        </p:txBody>
      </p:sp>
      <p:sp>
        <p:nvSpPr>
          <p:cNvPr id="293" name="Google Shape;293;p45"/>
          <p:cNvSpPr txBox="1"/>
          <p:nvPr>
            <p:ph idx="3" type="body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/>
              <a:t>UPLOAD ROUTINE</a:t>
            </a:r>
            <a:endParaRPr b="1" sz="1800"/>
          </a:p>
        </p:txBody>
      </p:sp>
      <p:sp>
        <p:nvSpPr>
          <p:cNvPr id="294" name="Google Shape;294;p45"/>
          <p:cNvSpPr txBox="1"/>
          <p:nvPr>
            <p:ph idx="4" type="subTitle"/>
          </p:nvPr>
        </p:nvSpPr>
        <p:spPr>
          <a:xfrm>
            <a:off x="3235500" y="2618725"/>
            <a:ext cx="26730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Upload current skincare routine and receive feedback from other users</a:t>
            </a:r>
            <a:endParaRPr/>
          </a:p>
        </p:txBody>
      </p:sp>
      <p:sp>
        <p:nvSpPr>
          <p:cNvPr id="295" name="Google Shape;295;p45"/>
          <p:cNvSpPr txBox="1"/>
          <p:nvPr>
            <p:ph idx="5" type="body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/>
              <a:t>USER INTERACTION</a:t>
            </a:r>
            <a:endParaRPr b="1" sz="1800"/>
          </a:p>
        </p:txBody>
      </p:sp>
      <p:sp>
        <p:nvSpPr>
          <p:cNvPr id="296" name="Google Shape;296;p45"/>
          <p:cNvSpPr txBox="1"/>
          <p:nvPr>
            <p:ph idx="6" type="subTitle"/>
          </p:nvPr>
        </p:nvSpPr>
        <p:spPr>
          <a:xfrm>
            <a:off x="6153025" y="2618725"/>
            <a:ext cx="2673000" cy="1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Start following skincare or makeup routines through tutorials posted by other users</a:t>
            </a:r>
            <a:endParaRPr/>
          </a:p>
        </p:txBody>
      </p:sp>
      <p:sp>
        <p:nvSpPr>
          <p:cNvPr id="297" name="Google Shape;297;p45"/>
          <p:cNvSpPr txBox="1"/>
          <p:nvPr>
            <p:ph type="title"/>
          </p:nvPr>
        </p:nvSpPr>
        <p:spPr>
          <a:xfrm>
            <a:off x="226525" y="1793250"/>
            <a:ext cx="8599500" cy="6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Scans a product’s barcode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Users can record videos and take pictures</a:t>
            </a:r>
            <a:endParaRPr/>
          </a:p>
        </p:txBody>
      </p:sp>
      <p:sp>
        <p:nvSpPr>
          <p:cNvPr id="304" name="Google Shape;304;p46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DATABASE/API</a:t>
            </a:r>
            <a:endParaRPr/>
          </a:p>
        </p:txBody>
      </p:sp>
      <p:sp>
        <p:nvSpPr>
          <p:cNvPr id="305" name="Google Shape;305;p46"/>
          <p:cNvSpPr txBox="1"/>
          <p:nvPr>
            <p:ph idx="6" type="body"/>
          </p:nvPr>
        </p:nvSpPr>
        <p:spPr>
          <a:xfrm>
            <a:off x="233700" y="2069224"/>
            <a:ext cx="4108500" cy="25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Firebase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SkincareAPI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</a:t>
            </a:r>
            <a:r>
              <a:rPr lang="en"/>
              <a:t> P</a:t>
            </a:r>
            <a:r>
              <a:rPr lang="en"/>
              <a:t>rovides users with a catalog of products with brand, name, and ingredients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Makeup API:</a:t>
            </a:r>
            <a:r>
              <a:rPr lang="en"/>
              <a:t> Search makeup products</a:t>
            </a:r>
            <a:r>
              <a:rPr lang="en"/>
              <a:t> </a:t>
            </a:r>
            <a:br>
              <a:rPr lang="en"/>
            </a:br>
            <a:br>
              <a:rPr lang="en"/>
            </a:br>
            <a:r>
              <a:rPr b="1"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UPCItemDB</a:t>
            </a:r>
            <a:r>
              <a:rPr lang="en"/>
              <a:t>: Searches products by barcode and product name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7" title="IMG_0860.jp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39" r="414" t="0"/>
          <a:stretch/>
        </p:blipFill>
        <p:spPr>
          <a:xfrm>
            <a:off x="504950" y="704600"/>
            <a:ext cx="8205900" cy="4209000"/>
          </a:xfrm>
          <a:prstGeom prst="rect">
            <a:avLst/>
          </a:prstGeom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4699500" y="209600"/>
            <a:ext cx="23838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Phone &amp; Tablet</a:t>
            </a:r>
            <a:endParaRPr sz="1900"/>
          </a:p>
        </p:txBody>
      </p:sp>
      <p:sp>
        <p:nvSpPr>
          <p:cNvPr id="312" name="Google Shape;312;p47"/>
          <p:cNvSpPr txBox="1"/>
          <p:nvPr>
            <p:ph idx="4294967295" type="title"/>
          </p:nvPr>
        </p:nvSpPr>
        <p:spPr>
          <a:xfrm>
            <a:off x="2060700" y="150500"/>
            <a:ext cx="2924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Types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