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3429-3400-AA72-F9A8-122F5D07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895CF-40AE-F9E3-4EDE-0B520BA76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D812-FC22-32BB-F1BC-B6CC3139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073E-2265-BE45-53F5-3892E873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9304-25B9-44F1-933B-964A8D6D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A598-8667-6FF2-66FF-BFA45D58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C1102-0CAC-9FB5-97AA-1C6C914D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AF2D-F225-CEA2-0501-CB2F42FB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6C99-4AC0-0C22-2ACA-91E34C5F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F339-94D4-19CD-865E-D3B57F2B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45D90-6A0C-3515-1111-12E9CD69E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94582-0DB0-C1FB-9541-BBA5E9B9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3B48-A70D-8519-16A8-120D9312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F1B9-BBDF-BC99-8A96-21D2B003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19B2F-63A2-E6D0-B1F0-F6CC188B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1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8B30-9468-1E12-03AD-2FF9951E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E387-4CED-5C03-4502-A4BA3018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A6A-BE45-17F6-C115-686F52B4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69B7-F253-B422-0606-D79AD268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C9349-A47A-A6A8-45FE-C61F68C8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7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8718-49EC-6106-4430-0B57867A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C6110-F1B0-5342-9D64-84DAA377B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C1D8-7B2F-A71B-5580-2063451A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D3D4-04CC-E079-07C0-E9E3D79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4309-0CBB-031E-435D-0CBA18C8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8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DA4F-9210-A7B9-F649-65272D1D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DD71-03C5-BC5E-C777-FD688B2E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E2424-D5ED-3E21-5E8D-572270DAD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857D-8B88-A671-FBF8-31DFF9D7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DE32F-567F-1DA5-792B-E4E41F23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4E1E4-B828-99FF-5200-A917BA5C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0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C3AC-27A0-A5F4-4B22-75800D04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954A-86DC-345C-FBE0-F0B9E0C8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E009B-232E-0E6E-807E-7A05670DA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FE92F-68F8-F40D-937F-5C0CDACA2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5C58A-CDC4-B957-522F-9E33E3019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E1E74-E9C0-5085-A9E2-F8D64D81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FC2B5-891A-638A-5340-6000F723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4431A-C9A4-963C-C6C2-96FD9C51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3700-2584-C0D9-3835-2FB7F5AD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BB5ED-24BF-A313-8923-4595DDAF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EAECA-8ACA-F358-FC77-0CF3CA5E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90EA9-EC36-D1CE-0E05-7162D3C3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8B8E4-976E-99B3-EB75-66AF0804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DBCFF-61F7-CE2B-0EAF-1795320B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C650-0303-C54E-EA28-92C1089A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A9B7-3C4E-EACA-A767-232E2BD4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BDE0-0623-079E-903C-54E284292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CD1E2-3DE1-B190-150C-C7C3FC5A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A02C-58EF-A07D-060D-BFB72BDD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7BDF4-66FA-E76C-01A4-72E9778C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9F9C-11C9-1F17-9CA5-AB31C7A2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7789-874C-A0A6-BD24-27812439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29EBF-5AAC-38A5-0CA8-0E987CF2C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6ADCC-2E52-B21F-56B9-865C4A3CA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B407-5F49-6E44-014F-4AD163CB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9C2A7-D09A-2F0C-8819-896A35B7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36211-3574-6E0B-472A-AF9037DE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75581-A3A0-408F-5967-64EA61C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24FB-21A3-2623-310A-C04998DA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BCBE-1781-D543-C296-A52FF5C0E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F21F-DDBA-4175-8C7D-77A64539961E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5773-46B9-9C36-D97F-2A31B6AD7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58A8-0C60-ACA7-1680-5F1EAF765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EBB7-27AC-4146-8AD1-555FD2B0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1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56DA-4D2B-DFA5-4954-3702B9815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E5BEF-513B-24BE-960F-05FB2DA61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5C27-1BE8-F77D-1BF0-A036B83D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70DD-BEF4-909C-503C-C20C5595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CE3F-0263-C3E6-B10E-82320A25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DDD4-DA6E-5C95-45BD-D86F352E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F7D-D3E7-E86F-EE9B-0A4322CE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B025-A99C-B26A-3E99-8EEEABD5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539A-5B29-8C7F-0FD7-BFD024D3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9FF9-6A76-EF86-F796-6F7DC9E2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9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2FB4-C585-B698-4E58-8FA82D88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5433-2C85-9316-E97C-725A3180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B5A0-417B-076C-88BF-52AB7788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F583-6346-093F-6DB1-D715CDDC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3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D66-42B0-6E54-6EC9-9F4CF550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63C3-7E62-EC59-8353-2BE82517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E63B-7F60-2A07-EB8D-17704D94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9848-DAA0-596B-DECC-67D1BAF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E5E0-C719-27ED-80A5-782ECC46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53E0-AAF8-0E5E-69FC-A3728B02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E032-EB9A-58EC-F5F5-0200DB52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E6D8-90FE-7F09-BD9A-9E790248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8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Natalie Poche</dc:creator>
  <cp:lastModifiedBy>Natalie Poche</cp:lastModifiedBy>
  <cp:revision>2</cp:revision>
  <dcterms:created xsi:type="dcterms:W3CDTF">2025-03-11T02:46:10Z</dcterms:created>
  <dcterms:modified xsi:type="dcterms:W3CDTF">2025-03-11T02:52:33Z</dcterms:modified>
</cp:coreProperties>
</file>