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 Medium"/>
      <p:regular r:id="rId15"/>
      <p:bold r:id="rId16"/>
      <p:italic r:id="rId17"/>
      <p:boldItalic r:id="rId18"/>
    </p:embeddedFont>
    <p:embeddedFont>
      <p:font typeface="Roboto Mono Light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.fntdata"/><Relationship Id="rId22" Type="http://schemas.openxmlformats.org/officeDocument/2006/relationships/font" Target="fonts/RobotoMonoLight-boldItalic.fntdata"/><Relationship Id="rId21" Type="http://schemas.openxmlformats.org/officeDocument/2006/relationships/font" Target="fonts/RobotoMonoLight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Medium-italic.fntdata"/><Relationship Id="rId16" Type="http://schemas.openxmlformats.org/officeDocument/2006/relationships/font" Target="fonts/RobotoMonoMedium-bold.fntdata"/><Relationship Id="rId19" Type="http://schemas.openxmlformats.org/officeDocument/2006/relationships/font" Target="fonts/RobotoMonoLight-regular.fntdata"/><Relationship Id="rId18" Type="http://schemas.openxmlformats.org/officeDocument/2006/relationships/font" Target="fonts/RobotoMon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59f57f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59f57f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Renewable energy produces little to no greenhouse gases, helping mitigate global warming.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Unlike fossil fuels, renewables (like solar and wind) won't run out, ensuring long-term energy security.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Cleaner air from renewables means fewer respiratory issues and health costs.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The renewable energy industry creates new opportunities in manufacturing, installation, and maintenance.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Countries relying on renewable energy are less dependent on imported fossil fuels, boosting energy security.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59f57f83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59f57f83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Renewable energy consumption exceeded 10% of total energy use in 2017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Biomass is the largest renewable energy source in the UK.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Biomass is the largest renewable energy source in the UK.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Biomass is the largest renewable energy source in the UK.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59f57f8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59f57f8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59f57f83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59f57f83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5df183f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5df183f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59f57f83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59f57f83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5df183f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5df183f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59f57f83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59f57f83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6300"/>
            <a:ext cx="9162300" cy="1166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40750" y="44150"/>
            <a:ext cx="86625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Renewable Energy in the UK:</a:t>
            </a:r>
            <a:endParaRPr i="1" sz="3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Are We on Track for Net Zero?</a:t>
            </a:r>
            <a:endParaRPr i="1" sz="3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46050" y="322450"/>
            <a:ext cx="4226100" cy="4821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61150" y="383800"/>
            <a:ext cx="8520600" cy="6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Why Should We Care About Renewables?</a:t>
            </a:r>
            <a:endParaRPr sz="240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05600" y="1104538"/>
            <a:ext cx="41070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 Mono Medium"/>
              <a:buAutoNum type="arabicPeriod"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</a:t>
            </a: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duce Climate Change</a:t>
            </a:r>
            <a:endParaRPr sz="1500">
              <a:solidFill>
                <a:srgbClr val="F3F3F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 Mono Medium"/>
              <a:buAutoNum type="arabicPeriod"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Sustainable Supply</a:t>
            </a:r>
            <a:endParaRPr sz="1500">
              <a:solidFill>
                <a:srgbClr val="F3F3F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 Mono Medium"/>
              <a:buAutoNum type="arabicPeriod"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Improved Public Health</a:t>
            </a:r>
            <a:endParaRPr sz="15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500"/>
              <a:buFont typeface="Roboto Mono Medium"/>
              <a:buAutoNum type="arabicPeriod"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Job Creation</a:t>
            </a:r>
            <a:endParaRPr sz="1500">
              <a:solidFill>
                <a:srgbClr val="F3F3F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3F3F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is Net Zero?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By 2030: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target of 70% renewable electricity generation.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500"/>
              <a:buChar char="●"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By 2050: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Very high proportion, potentially close to 100% for electricity generation.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" name="Google Shape;64;p14" title="energy_bar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50" y="1017862"/>
            <a:ext cx="4897900" cy="41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4605000" y="322450"/>
            <a:ext cx="4260300" cy="4821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96550" y="445025"/>
            <a:ext cx="88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Energy Use from Renewable and Waste (UK)</a:t>
            </a:r>
            <a:endParaRPr sz="122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17700" y="1260300"/>
            <a:ext cx="3880500" cy="3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Source:</a:t>
            </a: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The Office for National Statistics (ONS).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Time-frame: </a:t>
            </a: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1990 to 2020.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Content:</a:t>
            </a: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Data on the UK's energy consumption from primary fuels, renewable and waste sources.</a:t>
            </a:r>
            <a:endParaRPr sz="1600" u="sng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Key Findings: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Significant Growth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200"/>
              </a:spcAft>
              <a:buClr>
                <a:srgbClr val="F3F3F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Biomass Dominance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5" title="graph_no_backgrou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2400" y="849375"/>
            <a:ext cx="5010100" cy="43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68750" y="401100"/>
            <a:ext cx="88752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Usages of Each Renewable Type</a:t>
            </a:r>
            <a:endParaRPr sz="240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80" name="Google Shape;80;p16" title="energy_box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0" y="1170250"/>
            <a:ext cx="7946499" cy="39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96850" y="322450"/>
            <a:ext cx="4372800" cy="4821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96850" y="383800"/>
            <a:ext cx="8685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Building a Model &amp; Making Predictions (1)</a:t>
            </a:r>
            <a:endParaRPr sz="250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0050" y="1181625"/>
            <a:ext cx="40464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the model is doing: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The model uses past data to find a boundary that predicts the proportion of renewable energy based on the year. 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the findings were: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The model predicts percentage of renewables to be </a:t>
            </a:r>
            <a:r>
              <a:rPr b="1"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28% in 2030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b="1"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32% in 2050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Accuracy: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The model has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an </a:t>
            </a:r>
            <a:r>
              <a:rPr b="1"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R² of 0.99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, indicating a good fit to the historical data.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5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" name="Google Shape;89;p17" title="svr_predi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000" y="818975"/>
            <a:ext cx="4372800" cy="43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4605000" y="322450"/>
            <a:ext cx="4260300" cy="4821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213150" y="445025"/>
            <a:ext cx="893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Building a Model &amp; Forecasting (2)</a:t>
            </a:r>
            <a:endParaRPr sz="102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832600" y="1143675"/>
            <a:ext cx="38655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the model is doing: 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The model looks at the trend over time and uses that pattern to predict future values of renewable energy usage.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What the findings were: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The model predicts percentage of renewables to be </a:t>
            </a:r>
            <a:r>
              <a:rPr b="1"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18% in 2030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and </a:t>
            </a:r>
            <a:r>
              <a:rPr b="1"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20% in 2050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Accuracy: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The model has an </a:t>
            </a:r>
            <a:r>
              <a:rPr b="1" lang="en" sz="1500">
                <a:solidFill>
                  <a:srgbClr val="FFD966"/>
                </a:solidFill>
                <a:latin typeface="Roboto Mono"/>
                <a:ea typeface="Roboto Mono"/>
                <a:cs typeface="Roboto Mono"/>
                <a:sym typeface="Roboto Mono"/>
              </a:rPr>
              <a:t>R² of 0.99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, meaning it performs well on the historical data but might be sensitive to the trend.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8" name="Google Shape;98;p18" title="ARIMA_predi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50" y="861825"/>
            <a:ext cx="4260300" cy="42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296850" y="322450"/>
            <a:ext cx="4179300" cy="4821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461150" y="383800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Conclusions, Limitations &amp; </a:t>
            </a:r>
            <a:r>
              <a:rPr lang="en" sz="24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Improvements</a:t>
            </a:r>
            <a:endParaRPr sz="240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106" name="Google Shape;106;p19" title="59aeb27432bcd87615d279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300" y="1322650"/>
            <a:ext cx="3820850" cy="382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461150" y="1179600"/>
            <a:ext cx="39504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Conclusions: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Both models suggest renewable energy use is growing but not fast enough to meet targets.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Limitations: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The models don’t factor in policy changes, technological advances, or economic shifts that could affect progress.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Improvements:</a:t>
            </a:r>
            <a:r>
              <a:rPr lang="en" sz="15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Regularly update projections to include emerging technologies and new data.</a:t>
            </a:r>
            <a:endParaRPr sz="15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8" name="Google Shape;108;p19" title="59aeb27432bcd87615d279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125" y="1322650"/>
            <a:ext cx="3820850" cy="38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4605000" y="322450"/>
            <a:ext cx="4260300" cy="4821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0" y="322450"/>
            <a:ext cx="9151800" cy="6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Final Analysis &amp; Recommendations</a:t>
            </a:r>
            <a:endParaRPr sz="102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7950" y="1143675"/>
            <a:ext cx="41475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External reports show that Wind &amp; Solar are much more cost effective and scalable 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3F3F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Recommendations:</a:t>
            </a: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Roboto Mono"/>
              <a:buChar char="●"/>
            </a:pP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Focus on growth in wind &amp; solar over wood &amp; biomass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Increase renewable energy investment and adopt low-carbon technologies.</a:t>
            </a:r>
            <a:endParaRPr sz="16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3F3F3"/>
              </a:buClr>
              <a:buSzPts val="1600"/>
              <a:buChar char="●"/>
            </a:pPr>
            <a:r>
              <a:rPr lang="en" sz="16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Strengthen policies supporting green energy and carbon capture.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7" name="Google Shape;117;p20" title="contribution_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5225"/>
            <a:ext cx="4381400" cy="43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228625"/>
            <a:ext cx="9144000" cy="93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6600" y="228625"/>
            <a:ext cx="88971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50">
                <a:solidFill>
                  <a:srgbClr val="F3F3F3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Thank you for listening!</a:t>
            </a:r>
            <a:endParaRPr i="1" sz="4850">
              <a:solidFill>
                <a:srgbClr val="F3F3F3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