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9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134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780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362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0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547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210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77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60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163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92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43FEF-2992-477C-83EC-8D3D0569B496}" type="datetimeFigureOut">
              <a:rPr lang="de-AT" smtClean="0"/>
              <a:t>24.04.2022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5F8720-D70E-4039-9CFB-7012445B2CC7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9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49B84-47DA-4648-A678-FF2186542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Status Präsentation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E186F-9E4F-4A79-8C49-E637DA080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Gruppe 01</a:t>
            </a:r>
          </a:p>
        </p:txBody>
      </p:sp>
    </p:spTree>
    <p:extLst>
      <p:ext uri="{BB962C8B-B14F-4D97-AF65-F5344CB8AC3E}">
        <p14:creationId xmlns:p14="http://schemas.microsoft.com/office/powerpoint/2010/main" val="152459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A3148-793C-4D9C-9771-D6049E8C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Aufsetzen des Projektes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DA350-2199-482D-A6AF-7814C79F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Maven-Projekt mit </a:t>
            </a:r>
            <a:r>
              <a:rPr lang="de-AT" dirty="0" err="1"/>
              <a:t>SonarQube</a:t>
            </a:r>
            <a:r>
              <a:rPr lang="de-AT" dirty="0"/>
              <a:t>-Integration aufgesetzt und mittels GitHub verteilt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05488B-EE48-4D5F-B0C2-17BEE4EE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2338"/>
            <a:ext cx="7822598" cy="34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A3148-793C-4D9C-9771-D6049E8C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DA350-2199-482D-A6AF-7814C79F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/>
          <a:lstStyle/>
          <a:p>
            <a:pPr marL="180000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Konzept der Applikation erstellt</a:t>
            </a:r>
          </a:p>
          <a:p>
            <a:pPr marL="180000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Features: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Einlesen der GPS-Dateien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Entfernen der „GPS-Tracks“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Gruppierung der „GPS-Tracks“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Primäre Listenansicht zur Anzeige von „GPS-Tracks“ oder Gruppierungen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Sekundäre Listenansicht zur Anzeige von „GPS-Tracks“ oder Segmente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Filter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Balkendiagramm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Vergleich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Suche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758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A3148-793C-4D9C-9771-D6049E8C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DA350-2199-482D-A6AF-7814C79F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/>
          <a:lstStyle/>
          <a:p>
            <a:pPr marL="180000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Aufbau der Applikation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mehr Details bei UI-Prototypen</a:t>
            </a:r>
          </a:p>
        </p:txBody>
      </p:sp>
    </p:spTree>
    <p:extLst>
      <p:ext uri="{BB962C8B-B14F-4D97-AF65-F5344CB8AC3E}">
        <p14:creationId xmlns:p14="http://schemas.microsoft.com/office/powerpoint/2010/main" val="5600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A3148-793C-4D9C-9771-D6049E8C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DA350-2199-482D-A6AF-7814C79F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/>
          <a:lstStyle/>
          <a:p>
            <a:pPr marL="180000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Architektur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„MVC-Pattern“ mittels „JavaFX“-Framework und „FXML“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6DF1C0-337F-4EF6-9EE1-53EE23AC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809875"/>
            <a:ext cx="6808883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A3148-793C-4D9C-9771-D6049E8C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UML-Klassendiagramm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CED3873-3AE6-4E1A-AB78-797096CF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Screenshot UML-Klassendiagramm hier!</a:t>
            </a:r>
          </a:p>
        </p:txBody>
      </p:sp>
    </p:spTree>
    <p:extLst>
      <p:ext uri="{BB962C8B-B14F-4D97-AF65-F5344CB8AC3E}">
        <p14:creationId xmlns:p14="http://schemas.microsoft.com/office/powerpoint/2010/main" val="31141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A3148-793C-4D9C-9771-D6049E8C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UI-Prototyp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DA350-2199-482D-A6AF-7814C79F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/>
          <a:lstStyle/>
          <a:p>
            <a:pPr marL="180000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rudimentärer Parser implementiert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 err="1"/>
              <a:t>StAX</a:t>
            </a:r>
            <a:r>
              <a:rPr lang="de-AT" dirty="0"/>
              <a:t>-Parser mit „Aalto XML </a:t>
            </a:r>
            <a:r>
              <a:rPr lang="de-AT" dirty="0" err="1"/>
              <a:t>processor</a:t>
            </a:r>
            <a:r>
              <a:rPr lang="de-AT" dirty="0"/>
              <a:t>“</a:t>
            </a:r>
          </a:p>
          <a:p>
            <a:pPr marL="472608" lvl="1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parst 75 Megabyte „GPS-Tracks“ (298 Anzahl „GPS-Tracks“) in ca. 3 Sekunden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6C3FE2-A08D-4B4E-ADD0-4E84AA8D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007933"/>
            <a:ext cx="4417336" cy="31460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0A45100-4149-499F-996C-1035C439D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45"/>
          <a:stretch/>
        </p:blipFill>
        <p:spPr>
          <a:xfrm>
            <a:off x="6126480" y="3995080"/>
            <a:ext cx="418660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1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A3148-793C-4D9C-9771-D6049E8C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UI-Prototyp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DA350-2199-482D-A6AF-7814C79F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9816"/>
          </a:xfrm>
        </p:spPr>
        <p:txBody>
          <a:bodyPr/>
          <a:lstStyle/>
          <a:p>
            <a:pPr marL="180000" indent="-1800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AT" dirty="0"/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418415356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117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Rückblick</vt:lpstr>
      <vt:lpstr>Status Präsentation 1</vt:lpstr>
      <vt:lpstr>Aufsetzen des Projektes</vt:lpstr>
      <vt:lpstr>Konzept</vt:lpstr>
      <vt:lpstr>Konzept</vt:lpstr>
      <vt:lpstr>Konzept</vt:lpstr>
      <vt:lpstr>UML-Klassendiagramm</vt:lpstr>
      <vt:lpstr>UI-Prototyp</vt:lpstr>
      <vt:lpstr>UI-Prototyp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Präsentation 1</dc:title>
  <dc:creator>Akkoyun Ozan</dc:creator>
  <cp:lastModifiedBy>Akkoyun Ozan</cp:lastModifiedBy>
  <cp:revision>5</cp:revision>
  <dcterms:created xsi:type="dcterms:W3CDTF">2022-04-24T18:12:22Z</dcterms:created>
  <dcterms:modified xsi:type="dcterms:W3CDTF">2022-04-24T19:02:30Z</dcterms:modified>
</cp:coreProperties>
</file>