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6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77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84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65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672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38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23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45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03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682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40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52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96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44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28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31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A12B-DF75-42CC-B0D6-454F5DE9AD08}" type="datetimeFigureOut">
              <a:rPr lang="es-CO" smtClean="0"/>
              <a:t>29/08/2015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18AC46-535D-4D19-BB61-3A1F28354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57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DISPOSITIVOS</a:t>
            </a:r>
            <a:br>
              <a:rPr lang="es-CO" dirty="0" smtClean="0"/>
            </a:br>
            <a:r>
              <a:rPr lang="es-CO" dirty="0" smtClean="0"/>
              <a:t>(REFERENCIAS Y PRECIOS)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1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50" y="5133873"/>
            <a:ext cx="3409950" cy="9239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9701" y="438440"/>
            <a:ext cx="8911687" cy="1280890"/>
          </a:xfrm>
        </p:spPr>
        <p:txBody>
          <a:bodyPr/>
          <a:lstStyle/>
          <a:p>
            <a:pPr algn="ctr"/>
            <a:r>
              <a:rPr lang="es-CO" dirty="0" smtClean="0"/>
              <a:t>ROUTERS - </a:t>
            </a:r>
            <a:r>
              <a:rPr lang="es-CO" dirty="0" smtClean="0"/>
              <a:t>LINKSYS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52283" y="1326524"/>
            <a:ext cx="10483402" cy="4868214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N300-E900 </a:t>
            </a:r>
            <a:r>
              <a:rPr lang="es-CO" b="1" dirty="0" smtClean="0"/>
              <a:t>($70.000)				</a:t>
            </a:r>
            <a:r>
              <a:rPr lang="es-CO" dirty="0" smtClean="0"/>
              <a:t>N600 DUAL-BAND </a:t>
            </a:r>
          </a:p>
          <a:p>
            <a:pPr marL="0" indent="0">
              <a:buNone/>
            </a:pPr>
            <a:r>
              <a:rPr lang="es-CO" dirty="0" smtClean="0"/>
              <a:t>							SMART WI-FI EA2750 </a:t>
            </a:r>
            <a:r>
              <a:rPr lang="es-CO" b="1" dirty="0" smtClean="0"/>
              <a:t>($260.000) 			</a:t>
            </a:r>
            <a:endParaRPr lang="en-US" cap="all" dirty="0" smtClean="0"/>
          </a:p>
          <a:p>
            <a:pPr marL="0" indent="0" algn="just">
              <a:buNone/>
            </a:pPr>
            <a:endParaRPr lang="es-CO" b="1" dirty="0" smtClean="0"/>
          </a:p>
          <a:p>
            <a:endParaRPr lang="es-CO" b="1" dirty="0"/>
          </a:p>
          <a:p>
            <a:endParaRPr lang="es-CO" dirty="0" smtClean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75" y="2541427"/>
            <a:ext cx="2923203" cy="19238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713" y="2112135"/>
            <a:ext cx="3111664" cy="21459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883" y="4465245"/>
            <a:ext cx="3424716" cy="1851198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H="1">
            <a:off x="4399417" y="1326524"/>
            <a:ext cx="25757" cy="516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8446136" y="1326524"/>
            <a:ext cx="25757" cy="516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757634" y="1249249"/>
            <a:ext cx="3013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LINKSYS EA6500 AC1750 DUAL-BAND SMART WI-FI WIRELESS ROUTER </a:t>
            </a:r>
            <a:r>
              <a:rPr lang="en-US" b="1" dirty="0" smtClean="0"/>
              <a:t>($240.000)</a:t>
            </a:r>
            <a:endParaRPr lang="en-US" dirty="0" smtClean="0"/>
          </a:p>
          <a:p>
            <a:pPr algn="ctr"/>
            <a:endParaRPr lang="es-CO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864" y="2785336"/>
            <a:ext cx="3654771" cy="1194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3505" y="4911120"/>
            <a:ext cx="3649473" cy="6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3206" y="492236"/>
            <a:ext cx="8911687" cy="1280890"/>
          </a:xfrm>
        </p:spPr>
        <p:txBody>
          <a:bodyPr/>
          <a:lstStyle/>
          <a:p>
            <a:pPr algn="ctr"/>
            <a:r>
              <a:rPr lang="es-CO" dirty="0" smtClean="0"/>
              <a:t>ROUTERS - </a:t>
            </a:r>
            <a:r>
              <a:rPr lang="es-CO" dirty="0" smtClean="0"/>
              <a:t>ASUS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3341" y="1571223"/>
            <a:ext cx="10371271" cy="4855335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RT-N10 P </a:t>
            </a:r>
            <a:r>
              <a:rPr lang="es-CO" b="1" dirty="0" smtClean="0"/>
              <a:t>($ 95.000)	 			</a:t>
            </a:r>
            <a:r>
              <a:rPr lang="es-CO" dirty="0" smtClean="0"/>
              <a:t>N300 RT-N16 </a:t>
            </a:r>
            <a:r>
              <a:rPr lang="es-CO" b="1" dirty="0" smtClean="0"/>
              <a:t>($215.000)			</a:t>
            </a:r>
            <a:r>
              <a:rPr lang="es-CO" dirty="0" smtClean="0"/>
              <a:t>N900 RT-N66U </a:t>
            </a:r>
            <a:r>
              <a:rPr lang="es-CO" b="1" dirty="0" smtClean="0"/>
              <a:t>($330.000)</a:t>
            </a:r>
          </a:p>
          <a:p>
            <a:pPr marL="0" indent="0">
              <a:buNone/>
            </a:pPr>
            <a:endParaRPr lang="es-CO" dirty="0"/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4146997" y="1571223"/>
            <a:ext cx="25757" cy="516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7903078" y="1571223"/>
            <a:ext cx="25757" cy="516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8" y="5313223"/>
            <a:ext cx="3790950" cy="1028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18" y="1980932"/>
            <a:ext cx="2478645" cy="31708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563" y="2016451"/>
            <a:ext cx="2592974" cy="23036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295" y="4381645"/>
            <a:ext cx="2709458" cy="21563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605" y="1975029"/>
            <a:ext cx="3257550" cy="21907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2160" y="4170761"/>
            <a:ext cx="2957778" cy="24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2603" y="495321"/>
            <a:ext cx="8911687" cy="1280890"/>
          </a:xfrm>
        </p:spPr>
        <p:txBody>
          <a:bodyPr/>
          <a:lstStyle/>
          <a:p>
            <a:pPr algn="ctr"/>
            <a:r>
              <a:rPr lang="es-CO" dirty="0" smtClean="0"/>
              <a:t>ROUTERS - </a:t>
            </a:r>
            <a:r>
              <a:rPr lang="es-CO" dirty="0" smtClean="0"/>
              <a:t>D-LINK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52282" y="1493949"/>
            <a:ext cx="10152330" cy="5164428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N150 </a:t>
            </a:r>
            <a:r>
              <a:rPr lang="es-CO" b="1" dirty="0" smtClean="0"/>
              <a:t>($50.000)  					</a:t>
            </a:r>
            <a:r>
              <a:rPr lang="es-CO" dirty="0" smtClean="0"/>
              <a:t>AC1750 DUAL BAND 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						GIGABIT-CLOUD </a:t>
            </a:r>
            <a:r>
              <a:rPr lang="es-CO" b="1" dirty="0" smtClean="0"/>
              <a:t>($485.000)</a:t>
            </a:r>
            <a:endParaRPr lang="es-CO" b="1" dirty="0"/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4069724" y="1493949"/>
            <a:ext cx="25757" cy="516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H="1">
            <a:off x="7933386" y="1493949"/>
            <a:ext cx="25757" cy="516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56" y="2140280"/>
            <a:ext cx="2438400" cy="3038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25" y="5364050"/>
            <a:ext cx="3095625" cy="790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732" y="2468720"/>
            <a:ext cx="1676271" cy="35004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963" y="3062368"/>
            <a:ext cx="1667292" cy="352893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126569" y="1493949"/>
            <a:ext cx="320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AC750 Dual Band Gigabit Cloud </a:t>
            </a:r>
            <a:r>
              <a:rPr lang="en-US" b="1" dirty="0" smtClean="0"/>
              <a:t>($155.000)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4525" y="3133724"/>
            <a:ext cx="1971675" cy="34575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4901" y="2447803"/>
            <a:ext cx="1905382" cy="32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4496" y="501087"/>
            <a:ext cx="8911687" cy="1280890"/>
          </a:xfrm>
        </p:spPr>
        <p:txBody>
          <a:bodyPr/>
          <a:lstStyle/>
          <a:p>
            <a:pPr algn="ctr"/>
            <a:r>
              <a:rPr lang="es-CO" dirty="0" smtClean="0"/>
              <a:t>SWITCHES – CAPA 3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6068" y="1493949"/>
            <a:ext cx="10448544" cy="4919730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			</a:t>
            </a:r>
            <a:endParaRPr lang="es-CO" u="sng" dirty="0"/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5975797" y="1493949"/>
            <a:ext cx="25757" cy="516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241168" y="2098185"/>
            <a:ext cx="467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HP </a:t>
            </a:r>
            <a:r>
              <a:rPr lang="es-CO" dirty="0" smtClean="0"/>
              <a:t>JG537A </a:t>
            </a:r>
            <a:r>
              <a:rPr lang="es-CO" dirty="0"/>
              <a:t>8 </a:t>
            </a:r>
            <a:r>
              <a:rPr lang="es-CO" dirty="0" smtClean="0"/>
              <a:t>PORTS </a:t>
            </a:r>
            <a:r>
              <a:rPr lang="es-CO" b="1" dirty="0" smtClean="0"/>
              <a:t>($785.000)</a:t>
            </a:r>
            <a:endParaRPr lang="es-CO" b="1" dirty="0"/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88" y="3350894"/>
            <a:ext cx="4899466" cy="187792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396249" y="2089583"/>
            <a:ext cx="47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CISCO CATALYST 48-PORT </a:t>
            </a:r>
            <a:r>
              <a:rPr lang="es-CO" b="1" dirty="0" smtClean="0"/>
              <a:t>($925.000)</a:t>
            </a:r>
            <a:endParaRPr lang="es-CO" b="1" dirty="0"/>
          </a:p>
        </p:txBody>
      </p:sp>
      <p:pic>
        <p:nvPicPr>
          <p:cNvPr id="2050" name="Picture 2" descr="http://www.ixustrade.nl/media/catalog/product/cache/1/image/9df78eab33525d08d6e5fb8d27136e95/0/4/0445121398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48" y="3117007"/>
            <a:ext cx="4699760" cy="263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1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520</TotalTime>
  <Words>51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DISPOSITIVOS (REFERENCIAS Y PRECIOS)</vt:lpstr>
      <vt:lpstr>ROUTERS - LINKSYS</vt:lpstr>
      <vt:lpstr>ROUTERS - ASUS</vt:lpstr>
      <vt:lpstr>ROUTERS - D-LINK</vt:lpstr>
      <vt:lpstr>SWITCHES – CAPA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DISPOSITIVOS (REFERENCIAS Y PRECIOS)</dc:title>
  <dc:creator>TOSHIBA</dc:creator>
  <cp:lastModifiedBy>TOSHIBA</cp:lastModifiedBy>
  <cp:revision>40</cp:revision>
  <dcterms:created xsi:type="dcterms:W3CDTF">2015-08-29T15:40:23Z</dcterms:created>
  <dcterms:modified xsi:type="dcterms:W3CDTF">2015-08-30T00:20:57Z</dcterms:modified>
</cp:coreProperties>
</file>