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63" r:id="rId6"/>
    <p:sldId id="260" r:id="rId7"/>
    <p:sldId id="261" r:id="rId8"/>
    <p:sldId id="259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19"/>
  </p:normalViewPr>
  <p:slideViewPr>
    <p:cSldViewPr snapToGrid="0" snapToObjects="1">
      <p:cViewPr varScale="1">
        <p:scale>
          <a:sx n="90" d="100"/>
          <a:sy n="90" d="100"/>
        </p:scale>
        <p:origin x="2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7F777-3EED-5845-8D53-8894C8E61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2F4FE-DCF5-FE47-973C-FEF079B3D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050B6-1DAB-DB4B-8017-93B87A04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509A-2C34-D643-8BC8-66FC3A089017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ED855-3B92-5C49-9B6D-1CE63C986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A336C-B9ED-CF40-AB10-1ACCD39B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479A-BA4B-9947-95AD-CA8AB4AA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277F-5B39-3A4D-855B-B7B2F807A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9DC51-2ECE-154C-93E1-229F1CD8D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9BC7F-5EC4-7E44-B288-33F002A24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509A-2C34-D643-8BC8-66FC3A089017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8A9BC-4C3F-4B49-818C-90093DD88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3B1DD-4D5B-5545-AA3B-C4DA966C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479A-BA4B-9947-95AD-CA8AB4AA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3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159000-FFE8-2F48-A663-BB0A805F6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5B70C-D8E1-B149-9568-D87FECF26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8B60A-5B93-6C44-89FE-CF8F58F07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509A-2C34-D643-8BC8-66FC3A089017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782-9685-584E-B886-28F781BC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57AE7-C0C8-B148-8D66-722B66E1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479A-BA4B-9947-95AD-CA8AB4AA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0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0092-1C91-9049-B503-0DF10B4D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D6185-348A-1D40-83CB-567DFFFBF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4C43C-3773-7A48-9D3D-FCBBDD363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509A-2C34-D643-8BC8-66FC3A089017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92374-1D19-0F42-964B-97C4CB2E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2EDF0-0DD7-A848-8E9D-0691753B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479A-BA4B-9947-95AD-CA8AB4AA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7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13715-2BC9-4D45-9B85-B3189111B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6DE3B-5759-574C-93E2-E32A5D3BF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DE9F3-B735-2245-A757-83C6AAF5B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509A-2C34-D643-8BC8-66FC3A089017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5A9F1-E6A4-6345-A8D1-8B85FEFD5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E82C3-2D80-204C-9914-F20BB7EA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479A-BA4B-9947-95AD-CA8AB4AA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11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E2F27-1CFB-9346-A68B-E61D6F529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76F85-A864-CB45-95BA-8F911540F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335E8-2CE0-B640-BB7B-C9AB253C5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99983-428B-CA42-8E7D-76B64DBD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509A-2C34-D643-8BC8-66FC3A089017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DC9BF-7A7B-3949-8992-BEF9A4367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B34BD-5E12-D541-8570-712E0DA0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479A-BA4B-9947-95AD-CA8AB4AA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1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E439F-F911-2742-9BBE-7BD04AC14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103B0-AFB6-0C4F-AD8A-0ACAD59EC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8E916-CD42-6A44-9BAC-D08D50BF7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626BC-8C92-B649-8F33-69F1709FC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E212A3-C0EC-7747-A66E-C7FBB2806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6C671C-E6B9-9F47-8812-EEE4F5D1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509A-2C34-D643-8BC8-66FC3A089017}" type="datetimeFigureOut">
              <a:rPr lang="en-US" smtClean="0"/>
              <a:t>12/8/21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795951-A07B-C344-8E1E-249417DF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5E3A92-8B04-0344-A304-1BF1A81CA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479A-BA4B-9947-95AD-CA8AB4AA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C026C-84B5-5D47-A8E4-27A9D5E5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6C0E46-B1E3-0948-A8EC-59390422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509A-2C34-D643-8BC8-66FC3A089017}" type="datetimeFigureOut">
              <a:rPr lang="en-US" smtClean="0"/>
              <a:t>12/8/21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7F00C8-5AA0-9845-B7D5-D8F336A8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9EBA0-6076-D940-8184-7CFFF89F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479A-BA4B-9947-95AD-CA8AB4AA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9FED2F-FAD0-0F47-B8DA-5F01A97C0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509A-2C34-D643-8BC8-66FC3A089017}" type="datetimeFigureOut">
              <a:rPr lang="en-US" smtClean="0"/>
              <a:t>12/8/21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280003-6B5D-584E-B6DE-6ADFCC64A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804A1-A61A-5C46-B3E9-9DC6F4A5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479A-BA4B-9947-95AD-CA8AB4AA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7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48BE-CF37-DA4F-AE1A-F76297D3A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5DF1E-B1BE-9744-B804-25DE969CA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15528-2149-414D-AA76-1DD3BF451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DCF15-46AD-5D4D-A383-3868118D9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509A-2C34-D643-8BC8-66FC3A089017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D10B6-2D40-9247-BA2D-899A242D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11F66-25BD-B44B-B9D3-971318CF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479A-BA4B-9947-95AD-CA8AB4AA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92082-7768-7547-9E44-0F927606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DBEE2-133E-2F48-88AC-38D701CA6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4CD95-7D69-7C45-AC46-AFD579292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0366A-C085-D647-86A2-2A7786434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509A-2C34-D643-8BC8-66FC3A089017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F11D1-1D3D-6943-8DD4-4D844F8CC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66328-BAA2-BF43-AC6D-214F95AD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479A-BA4B-9947-95AD-CA8AB4AA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BDEF02-DA66-DA41-BC34-AD2EDA7B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B805F-69EC-8C44-90D4-C42EDD7B0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0F036-0426-0A4E-9F33-1892CB454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0509A-2C34-D643-8BC8-66FC3A089017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4A5E7-BAC3-0649-9F46-26909C0AE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0942F-7414-3C44-9C74-5F5190A7E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D479A-BA4B-9947-95AD-CA8AB4AA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5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ikan.docs.apiary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EDE5D-5F76-3C45-B46D-AB3F8A406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BoA python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686FE-E57A-E445-8B4B-218D088D8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Natalie Wu and Amélie Mattheus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CC785A45-1C09-4832-967E-E344C6273A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589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72879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DDCFB-1984-9F49-BAE9-0C626C837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API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C1E77-C293-0747-9536-11825E0CD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Pokémon -&gt; Star wars -&gt; anime</a:t>
            </a:r>
          </a:p>
          <a:p>
            <a:r>
              <a:rPr lang="en-US" sz="2400" dirty="0"/>
              <a:t>Downloading new API</a:t>
            </a:r>
          </a:p>
        </p:txBody>
      </p:sp>
    </p:spTree>
    <p:extLst>
      <p:ext uri="{BB962C8B-B14F-4D97-AF65-F5344CB8AC3E}">
        <p14:creationId xmlns:p14="http://schemas.microsoft.com/office/powerpoint/2010/main" val="1655167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C6FD5-C393-994F-8469-E18ABC79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Game principle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EC428-5287-C640-AB02-5051A99D9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900"/>
              <a:t>A small game where players compare stats, similar to the Top Trumps card game.</a:t>
            </a:r>
          </a:p>
          <a:p>
            <a:pPr marL="0" indent="0">
              <a:buNone/>
            </a:pPr>
            <a:r>
              <a:rPr lang="en-GB" sz="1900"/>
              <a:t>The basic flow of the games is:</a:t>
            </a:r>
          </a:p>
          <a:p>
            <a:r>
              <a:rPr lang="en-GB" sz="1900"/>
              <a:t>Player 1 is given two random characters with different stats</a:t>
            </a:r>
          </a:p>
          <a:p>
            <a:r>
              <a:rPr lang="en-GB" sz="1900"/>
              <a:t>Player 1 has to select one of the characters</a:t>
            </a:r>
          </a:p>
          <a:p>
            <a:r>
              <a:rPr lang="en-GB" sz="1900"/>
              <a:t>Player 1 selects their chosen character's stats</a:t>
            </a:r>
          </a:p>
          <a:p>
            <a:r>
              <a:rPr lang="en-GB" sz="1900"/>
              <a:t>Another random character is selected for Player 2</a:t>
            </a:r>
          </a:p>
          <a:p>
            <a:r>
              <a:rPr lang="en-GB" sz="1900"/>
              <a:t>Player 2 has to select the character's stats to compete with Player 1</a:t>
            </a:r>
          </a:p>
          <a:p>
            <a:r>
              <a:rPr lang="en-GB" sz="1900"/>
              <a:t>The stats of the two characters are compared</a:t>
            </a:r>
          </a:p>
          <a:p>
            <a:r>
              <a:rPr lang="en-GB" sz="1900"/>
              <a:t>The player with the stat higher than their opponent wins</a:t>
            </a:r>
          </a:p>
          <a:p>
            <a:r>
              <a:rPr lang="en-GB" sz="1900"/>
              <a:t>Built using Manga API:</a:t>
            </a:r>
          </a:p>
          <a:p>
            <a:pPr marL="0" indent="0">
              <a:buNone/>
            </a:pPr>
            <a:r>
              <a:rPr lang="en-GB" sz="1900"/>
              <a:t>	documentation - </a:t>
            </a:r>
            <a:r>
              <a:rPr lang="en-GB" sz="1900">
                <a:hlinkClick r:id="rId2"/>
              </a:rPr>
              <a:t>https://jikan.docs.apiary.io/#</a:t>
            </a:r>
            <a:endParaRPr lang="en-GB" sz="1900"/>
          </a:p>
          <a:p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575710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08DA06C7-2D4E-4449-91FF-B2A72C0F0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99" y="2381012"/>
            <a:ext cx="10113001" cy="345397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1CFE9EA-50D8-4028-BE42-DC2D813BE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251674"/>
            <a:ext cx="11548872" cy="1645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E1B0F-2345-7D4B-85FD-17B2CEF90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976" y="452842"/>
            <a:ext cx="6976872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218DD6-0CC7-465B-B80F-747F97B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623740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34F8A9-CC00-3C4D-B932-58A2F9A7BECC}"/>
              </a:ext>
            </a:extLst>
          </p:cNvPr>
          <p:cNvCxnSpPr/>
          <p:nvPr/>
        </p:nvCxnSpPr>
        <p:spPr>
          <a:xfrm flipV="1">
            <a:off x="5072063" y="2143125"/>
            <a:ext cx="1900237" cy="275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A971DA-102C-1646-B17F-6CF9AFAF47D0}"/>
              </a:ext>
            </a:extLst>
          </p:cNvPr>
          <p:cNvCxnSpPr/>
          <p:nvPr/>
        </p:nvCxnSpPr>
        <p:spPr>
          <a:xfrm flipV="1">
            <a:off x="5094514" y="2259874"/>
            <a:ext cx="1920240" cy="69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4A63080-B816-E446-8CAA-DAC19675FD46}"/>
              </a:ext>
            </a:extLst>
          </p:cNvPr>
          <p:cNvSpPr txBox="1"/>
          <p:nvPr/>
        </p:nvSpPr>
        <p:spPr>
          <a:xfrm>
            <a:off x="7145383" y="2011680"/>
            <a:ext cx="215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people can play</a:t>
            </a:r>
          </a:p>
        </p:txBody>
      </p:sp>
    </p:spTree>
    <p:extLst>
      <p:ext uri="{BB962C8B-B14F-4D97-AF65-F5344CB8AC3E}">
        <p14:creationId xmlns:p14="http://schemas.microsoft.com/office/powerpoint/2010/main" val="2649669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CFE9EA-50D8-4028-BE42-DC2D813BE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251674"/>
            <a:ext cx="11548872" cy="1645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43161-57B5-7141-9B64-869E60865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976" y="452842"/>
            <a:ext cx="6976872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Score file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218DD6-0CC7-465B-B80F-747F97B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623740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525BFC75-52DF-7345-9424-4FEBCF8D4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566" y="2150036"/>
            <a:ext cx="5290868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35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CFE9EA-50D8-4028-BE42-DC2D813BE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251674"/>
            <a:ext cx="11548872" cy="1645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3FC10-B91B-8443-BEA0-5F178ECEC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976" y="452842"/>
            <a:ext cx="6976872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Code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218DD6-0CC7-465B-B80F-747F97B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623740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B78C2A78-5CB8-4B46-A817-3BB7AB862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182" y="2150036"/>
            <a:ext cx="9559636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0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1F7B39C-17E6-154A-ABA3-FF8623BF3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571" y="0"/>
            <a:ext cx="7982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27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DC061-AA97-FE41-A186-23D17FE2B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Extensions 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56DBB-E21D-E44C-B4AB-BA6EFD4BD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Add an option to play alone against a computer</a:t>
            </a:r>
          </a:p>
          <a:p>
            <a:r>
              <a:rPr lang="en-US" sz="2400"/>
              <a:t>Option to show the highest score list</a:t>
            </a:r>
          </a:p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33270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CFE9EA-50D8-4028-BE42-DC2D813BE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251674"/>
            <a:ext cx="11548872" cy="1645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D04E3F-EB7D-8D49-83B3-6403AAEAA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976" y="452842"/>
            <a:ext cx="6976872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Github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218DD6-0CC7-465B-B80F-747F97B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623740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6C429B8D-967D-1743-B5EE-1D5CB5EE4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340" y="2150036"/>
            <a:ext cx="324932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071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153</Words>
  <Application>Microsoft Macintosh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BoA python project</vt:lpstr>
      <vt:lpstr>API</vt:lpstr>
      <vt:lpstr>Game principle</vt:lpstr>
      <vt:lpstr>Game</vt:lpstr>
      <vt:lpstr>Score file </vt:lpstr>
      <vt:lpstr>Code </vt:lpstr>
      <vt:lpstr>PowerPoint Presentation</vt:lpstr>
      <vt:lpstr>Extensions 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 python project</dc:title>
  <dc:creator>Mattheus, Amelie</dc:creator>
  <cp:lastModifiedBy>Mattheus, Amelie</cp:lastModifiedBy>
  <cp:revision>5</cp:revision>
  <dcterms:created xsi:type="dcterms:W3CDTF">2021-12-08T16:34:42Z</dcterms:created>
  <dcterms:modified xsi:type="dcterms:W3CDTF">2021-12-09T07:20:01Z</dcterms:modified>
</cp:coreProperties>
</file>