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EF10-213B-51EF-38B5-9171B4D39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20CA9-8A4F-FAF8-9FA6-15F26D11B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48DD-F538-C243-F231-9D878F7F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3025-053C-0C09-AB72-08E8CAB4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B76A-59C5-8A32-34CB-8D0B6207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92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6CE0-2FF4-2408-F1AD-BD3428DE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2F100-0707-427B-2E00-B57165A4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BD13-E238-590F-337B-4A3A9101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418B-4705-BC9A-DFC2-B324A8B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9530F-EA3D-8D77-BDC6-E1FC500F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27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00194-F5D5-CFBF-00E1-6795833FB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E7393-C04C-3C6D-5018-F368CE97F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2DE7F-3A0E-6C99-1F50-5612C90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5113-0C46-6B9B-780A-9D8FB988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BB61-8D3B-0CA8-D569-504ADF6C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44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B996-BE35-F795-63B2-1FBA9D51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B1802-05E6-48CA-5D3D-CBBBAF30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106C-06EE-F6A9-F2CF-DC280D23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13A35-451A-C002-B5EA-222FCD2B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23F3-5B56-135B-3C57-71B45135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84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6FD7-0937-3F53-CA42-9A1414A0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1BE7D-0C17-CF95-9C29-6693E33D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0AB4-EA67-96B3-6A01-229DBBA7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EC87-96D4-95D8-25F4-03383A8E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0914-133F-0DEB-705D-820E4524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28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751E-1F4C-889F-0C23-590F3DB3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2FFD-EB5A-CFE1-9D9D-57BCD5DB7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D3761-6E17-DB18-4432-B2D3F80FD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3B254-8D80-92AB-6DEF-7FA9BDA8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A4ED5-FD74-E81D-9EBC-FA42BEF6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2BCE5-0C9A-B0D2-E7E0-E06A11C3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38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F7E0-C3A7-6CF4-04CD-C6EEFB18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5A3E-B4DF-080E-B255-57B9A45AC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7AE6-2EBD-54CA-83E1-638E701C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6E4CD-11DC-0048-6C79-1C40F00E7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5BE4F-E3D9-93A8-4F73-A0F161B60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7FA25-F189-CECE-4047-3F3960E0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AB0D6-8320-8ED1-48E8-2223005A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D96A2-F54D-1B2A-0C1D-814E2CDC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8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DE7A-B150-1763-C629-CBAC68E1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4BE40-8D8F-5226-3592-05DD03B9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EF9C1-EF47-8143-01C3-4B978970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20943-843C-383C-DCC4-21B43849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873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1509E-5117-485D-2F5C-5D16BB8C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0951F-640A-0521-E033-EE0995DB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2092F-F70F-625F-9C4E-65F16317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09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77E7-9F50-3A0C-C2BE-76A64837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970F-9434-0465-480C-9FDFCAD20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3387E-8F68-42E5-05C5-1A381FF4D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EFE80-63EA-7611-43D4-B5E170DE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76842-B998-7518-EE93-7B06A6D9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3E52E-1C64-E25E-D01C-84427EDB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889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3CE2-08CE-9D59-3C6B-71B50B6A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1692-91EC-73A7-03F8-5892D8BF4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ACCEA-5222-895C-2DEC-D3F4150A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52F8F-E661-3789-96BB-8AC84FB4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F1854-E769-8911-C51A-0B1CB54D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F75D6-08BA-52C4-6CB0-503D0C34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67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22241-962F-CBAD-0CCC-E48F9B3E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41536-B3DD-2D95-A5D5-2A82E868C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4664-4289-88D0-5334-5E6F66EA1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C0224-7FE4-50EF-6A30-FDED03200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456B5-3226-58E5-8D17-84ABFAA1C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1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C34D4E2-D286-2979-3E1A-559D9974A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10" y="608379"/>
            <a:ext cx="4997380" cy="179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497003-0E97-A61C-42C0-0CEA5A002775}"/>
              </a:ext>
            </a:extLst>
          </p:cNvPr>
          <p:cNvSpPr txBox="1"/>
          <p:nvPr/>
        </p:nvSpPr>
        <p:spPr>
          <a:xfrm>
            <a:off x="2791768" y="3067816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SC6113 Group Demo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00DBD-C0AF-A838-2560-D533B69999D6}"/>
              </a:ext>
            </a:extLst>
          </p:cNvPr>
          <p:cNvSpPr txBox="1"/>
          <p:nvPr/>
        </p:nvSpPr>
        <p:spPr>
          <a:xfrm>
            <a:off x="2791768" y="3790365"/>
            <a:ext cx="6094324" cy="2236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Gao Han – G2406016G</a:t>
            </a:r>
            <a:endParaRPr lang="en-SG" b="0" dirty="0">
              <a:effectLst/>
            </a:endParaRPr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Huang </a:t>
            </a:r>
            <a:r>
              <a:rPr lang="en-SG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Ziling</a:t>
            </a: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G2404841D</a:t>
            </a:r>
            <a:endParaRPr lang="en-SG" b="0" dirty="0">
              <a:effectLst/>
            </a:endParaRPr>
          </a:p>
          <a:p>
            <a:pPr algn="ctr">
              <a:spcBef>
                <a:spcPts val="360"/>
              </a:spcBef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Yao </a:t>
            </a:r>
            <a:r>
              <a:rPr lang="en-SG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Fanhui</a:t>
            </a: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G2403762C</a:t>
            </a:r>
          </a:p>
          <a:p>
            <a:pPr algn="ctr">
              <a:spcBef>
                <a:spcPts val="360"/>
              </a:spcBef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Yap Bee Lan – G2406184A</a:t>
            </a:r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Zhan </a:t>
            </a:r>
            <a:r>
              <a:rPr lang="en-SG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Chunchao</a:t>
            </a: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G2402954L</a:t>
            </a:r>
            <a:endParaRPr lang="en-SG" b="0" dirty="0">
              <a:effectLst/>
            </a:endParaRPr>
          </a:p>
          <a:p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036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7471</dc:creator>
  <cp:lastModifiedBy>7471</cp:lastModifiedBy>
  <cp:revision>1</cp:revision>
  <dcterms:created xsi:type="dcterms:W3CDTF">2024-09-09T03:00:03Z</dcterms:created>
  <dcterms:modified xsi:type="dcterms:W3CDTF">2024-09-09T03:32:32Z</dcterms:modified>
</cp:coreProperties>
</file>