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1" autoAdjust="0"/>
    <p:restoredTop sz="71769" autoAdjust="0"/>
  </p:normalViewPr>
  <p:slideViewPr>
    <p:cSldViewPr snapToGrid="0">
      <p:cViewPr varScale="1">
        <p:scale>
          <a:sx n="58" d="100"/>
          <a:sy n="58" d="100"/>
        </p:scale>
        <p:origin x="9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2323F-54BD-4C46-89FB-215B3D6C122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EF96-4008-4AF3-A5CC-31522E8B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0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69B869-FBD0-4368-8986-5F89143F1CB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0BF3C-4699-4DE5-914A-C6A614C0D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25" y="-96978"/>
            <a:ext cx="6757337" cy="44556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430" y="4721326"/>
            <a:ext cx="11515952" cy="2295700"/>
          </a:xfrm>
        </p:spPr>
        <p:txBody>
          <a:bodyPr>
            <a:normAutofit/>
          </a:bodyPr>
          <a:lstStyle/>
          <a:p>
            <a:r>
              <a:rPr lang="en-US" sz="4600" dirty="0"/>
              <a:t>Pollination in agricultural systems</a:t>
            </a:r>
            <a:endParaRPr lang="en-US" sz="1100" dirty="0"/>
          </a:p>
          <a:p>
            <a:r>
              <a:rPr lang="en-US" dirty="0"/>
              <a:t>Guess lecturer: Natalie Kerr (Tufts, </a:t>
            </a:r>
            <a:r>
              <a:rPr lang="en-US" dirty="0" err="1"/>
              <a:t>Phd</a:t>
            </a:r>
            <a:r>
              <a:rPr lang="en-US" dirty="0"/>
              <a:t> Student)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475" y="0"/>
            <a:ext cx="6519334" cy="43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4088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Kerr</dc:creator>
  <cp:lastModifiedBy>Natalie Kerr</cp:lastModifiedBy>
  <cp:revision>112</cp:revision>
  <dcterms:created xsi:type="dcterms:W3CDTF">2016-06-23T19:18:36Z</dcterms:created>
  <dcterms:modified xsi:type="dcterms:W3CDTF">2019-06-07T21:33:05Z</dcterms:modified>
</cp:coreProperties>
</file>