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-dostavka.b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812800"/>
            <a:ext cx="10993549" cy="1296564"/>
          </a:xfrm>
        </p:spPr>
        <p:txBody>
          <a:bodyPr/>
          <a:lstStyle/>
          <a:p>
            <a:r>
              <a:rPr lang="ru-RU" dirty="0" smtClean="0"/>
              <a:t>Концепция программного продукта для потенциального инвестора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1" y="2258962"/>
            <a:ext cx="10993546" cy="590321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Интернет-ГИПЕРМАРКЕТ </a:t>
            </a:r>
            <a:r>
              <a:rPr lang="en-US" sz="2000" b="1" u="sng" dirty="0" smtClean="0"/>
              <a:t>E-DOSTAVKA.BY</a:t>
            </a:r>
            <a:endParaRPr lang="ru-RU" sz="2000" b="1" u="sng" dirty="0" smtClean="0"/>
          </a:p>
          <a:p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98860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КРАТКОЕ ОПИСАНИЕ ПРОГРАММНОГО ПРОДУКТА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3235788"/>
            <a:ext cx="11029615" cy="225552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E-dostavka.by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– 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удобный и понятный сервис, в котором вы можете выбрать всю необходимую вам 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продукцию, «положить» ее в корзину, указать адрес доставки и ждать свой заказ, занимаясь любимым делом не выходя из дома.</a:t>
            </a:r>
          </a:p>
          <a:p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На сайте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  <a:hlinkClick r:id="rId2"/>
              </a:rPr>
              <a:t>https://e-dostavka.by</a:t>
            </a:r>
            <a:r>
              <a:rPr lang="ru-RU" sz="2400" dirty="0">
                <a:solidFill>
                  <a:srgbClr val="002060"/>
                </a:solidFill>
                <a:latin typeface="Georgia" panose="02040502050405020303" pitchFamily="18" charset="0"/>
                <a:hlinkClick r:id="rId2"/>
              </a:rPr>
              <a:t>/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 представлен широкий ассортимент бакалеи, молочных продуктов, овощей и фруктов, хлебобулочных изделий, детских товаров, косметики, товаров для дома, зоотоваров и много другого.</a:t>
            </a:r>
          </a:p>
          <a:p>
            <a:endParaRPr lang="ru-RU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2180496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</a:pPr>
            <a:r>
              <a:rPr lang="ru-RU" dirty="0">
                <a:latin typeface="Georgia" panose="02040502050405020303" pitchFamily="18" charset="0"/>
              </a:rPr>
              <a:t>Нашим клиентом может стать любой житель </a:t>
            </a:r>
            <a:r>
              <a:rPr lang="ru-RU" dirty="0" smtClean="0">
                <a:latin typeface="Georgia" panose="02040502050405020303" pitchFamily="18" charset="0"/>
              </a:rPr>
              <a:t>РБ</a:t>
            </a:r>
            <a:r>
              <a:rPr lang="ru-RU" dirty="0">
                <a:latin typeface="Georgia" panose="02040502050405020303" pitchFamily="18" charset="0"/>
              </a:rPr>
              <a:t/>
            </a:r>
            <a:br>
              <a:rPr lang="ru-RU" dirty="0">
                <a:latin typeface="Georgia" panose="02040502050405020303" pitchFamily="18" charset="0"/>
              </a:rPr>
            </a:br>
            <a:r>
              <a:rPr lang="ru-RU" dirty="0">
                <a:latin typeface="Georgia" panose="02040502050405020303" pitchFamily="18" charset="0"/>
              </a:rPr>
              <a:t>Нашим клиентов можешь стать – ТЫ.</a:t>
            </a:r>
            <a:br>
              <a:rPr lang="ru-RU" dirty="0">
                <a:latin typeface="Georgia" panose="02040502050405020303" pitchFamily="18" charset="0"/>
              </a:rPr>
            </a:br>
            <a:endParaRPr lang="ru-RU" dirty="0"/>
          </a:p>
        </p:txBody>
      </p:sp>
      <p:pic>
        <p:nvPicPr>
          <p:cNvPr id="5" name="Picture 2" descr="Мастер-классы «В пространстве мастерской скульптора Семена Прокопьев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49" y="1866901"/>
            <a:ext cx="7440255" cy="474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8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Нам не важен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71691" y="5116626"/>
            <a:ext cx="10839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Georgia" panose="02040502050405020303" pitchFamily="18" charset="0"/>
              </a:rPr>
              <a:t>Интернет-гипермаркет </a:t>
            </a:r>
            <a:r>
              <a:rPr lang="en-US" sz="2000" dirty="0" smtClean="0">
                <a:latin typeface="Georgia" panose="02040502050405020303" pitchFamily="18" charset="0"/>
              </a:rPr>
              <a:t>e-dostavka.by</a:t>
            </a:r>
            <a:r>
              <a:rPr lang="ru-RU" sz="2000" dirty="0" smtClean="0">
                <a:latin typeface="Georgia" panose="02040502050405020303" pitchFamily="18" charset="0"/>
              </a:rPr>
              <a:t>  может быть полезен для всех жителей РБ, включая людей, имеющих нарушения опорно-двигательного аппарата, а также людей, страдающих  амнезией, болезнью Альцгеймера и т.д.</a:t>
            </a:r>
            <a:r>
              <a:rPr lang="en-US" sz="2000" dirty="0" smtClean="0">
                <a:latin typeface="Georgia" panose="02040502050405020303" pitchFamily="18" charset="0"/>
              </a:rPr>
              <a:t>, </a:t>
            </a:r>
            <a:r>
              <a:rPr lang="ru-RU" sz="2000" dirty="0" smtClean="0">
                <a:latin typeface="Georgia" panose="02040502050405020303" pitchFamily="18" charset="0"/>
              </a:rPr>
              <a:t>т.к. позволяет оформить заказ, сидя дома и быть уверенным, что его доставят к вам домой.</a:t>
            </a:r>
            <a:endParaRPr lang="ru-RU" sz="20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192" y="2127783"/>
            <a:ext cx="92392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Georgia" panose="02040502050405020303" pitchFamily="18" charset="0"/>
              </a:rPr>
              <a:t>ваш пол;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Georgia" panose="02040502050405020303" pitchFamily="18" charset="0"/>
              </a:rPr>
              <a:t>ваш возраст;</a:t>
            </a:r>
            <a:endParaRPr lang="en-US" sz="2800" dirty="0">
              <a:latin typeface="Georgia" panose="02040502050405020303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Georgia" panose="02040502050405020303" pitchFamily="18" charset="0"/>
              </a:rPr>
              <a:t>город, в котором вы живете (в пределах РБ);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Georgia" panose="02040502050405020303" pitchFamily="18" charset="0"/>
              </a:rPr>
              <a:t>ваш уровень заработка;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23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Потребности, которые продукт удовлетворяет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2592" y="2000250"/>
            <a:ext cx="11029615" cy="4552950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Основная причина создания данного продукта – невозможность либо нежелание жителей РБ совершать покупки в магазинах. Таким образом, существовать интернет-гипермаркета, позволяет совершать покупки сидя дома, а также осуществит доставку вашего товара домой. 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Т.к. питание – залог здоровья, данный продукт является актуальным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Также, стоит отметить, что </a:t>
            </a: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e-dostavka.by </a:t>
            </a:r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занимается доставкой не только продуктов, но и канцелярских принадлежностей, медицинских товаров, товаров для животных, товаров для дома, парфюмерии и косметики, а также многих других товаров.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Отсюда следует сделать вывод, что данный сервис охватывает весь спектр необходимых человеку вещей.</a:t>
            </a:r>
            <a:endParaRPr lang="ru-RU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8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ПЕРЕЧЕНЬ АНАЛОГОВ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792" y="2104296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>
                <a:latin typeface="Georgia" panose="02040502050405020303" pitchFamily="18" charset="0"/>
              </a:rPr>
              <a:t>На базе </a:t>
            </a:r>
            <a:r>
              <a:rPr lang="en-US" sz="2400" dirty="0" smtClean="0">
                <a:latin typeface="Georgia" panose="02040502050405020303" pitchFamily="18" charset="0"/>
              </a:rPr>
              <a:t>e-dostavka.by </a:t>
            </a:r>
            <a:r>
              <a:rPr lang="ru-RU" sz="2400" dirty="0" smtClean="0">
                <a:latin typeface="Georgia" panose="02040502050405020303" pitchFamily="18" charset="0"/>
              </a:rPr>
              <a:t>существуют доставки их таких супермаркетов / гипермаркетов как ГиперМолл, Хит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ru-RU" sz="2400" dirty="0" smtClean="0">
                <a:latin typeface="Georgia" panose="02040502050405020303" pitchFamily="18" charset="0"/>
              </a:rPr>
              <a:t>и Магия.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endParaRPr lang="ru-RU" sz="2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ru-RU" sz="2400" dirty="0">
              <a:latin typeface="Georgia" panose="02040502050405020303" pitchFamily="18" charset="0"/>
            </a:endParaRPr>
          </a:p>
          <a:p>
            <a:r>
              <a:rPr lang="ru-RU" sz="2400" dirty="0" smtClean="0">
                <a:latin typeface="Georgia" panose="02040502050405020303" pitchFamily="18" charset="0"/>
              </a:rPr>
              <a:t>Аналогов по заказу продуктов из гипермаркета – нету. Однако есть службы доставки еды из ресторанов либо кафе, такие как:</a:t>
            </a:r>
          </a:p>
          <a:p>
            <a:pPr lvl="1"/>
            <a:r>
              <a:rPr lang="en-US" sz="2400" dirty="0" smtClean="0">
                <a:latin typeface="Georgia" panose="02040502050405020303" pitchFamily="18" charset="0"/>
              </a:rPr>
              <a:t>Menu.by</a:t>
            </a:r>
            <a:r>
              <a:rPr lang="ru-RU" sz="2400" dirty="0" smtClean="0">
                <a:latin typeface="Georgia" panose="02040502050405020303" pitchFamily="18" charset="0"/>
              </a:rPr>
              <a:t> – служба доставки из лучших кафе и ресторанов Минска, Могилева, </a:t>
            </a:r>
            <a:r>
              <a:rPr lang="ru-RU" sz="2400" dirty="0">
                <a:latin typeface="Georgia" panose="02040502050405020303" pitchFamily="18" charset="0"/>
              </a:rPr>
              <a:t>Б</a:t>
            </a:r>
            <a:r>
              <a:rPr lang="ru-RU" sz="2400" dirty="0" smtClean="0">
                <a:latin typeface="Georgia" panose="02040502050405020303" pitchFamily="18" charset="0"/>
              </a:rPr>
              <a:t>реста, Гомеля, Гродно и Витебска. </a:t>
            </a:r>
            <a:endParaRPr lang="en-US" sz="2400" dirty="0" smtClean="0">
              <a:latin typeface="Georgia" panose="02040502050405020303" pitchFamily="18" charset="0"/>
            </a:endParaRPr>
          </a:p>
          <a:p>
            <a:pPr lvl="1"/>
            <a:r>
              <a:rPr lang="en-US" sz="2400" dirty="0" smtClean="0">
                <a:latin typeface="Georgia" panose="02040502050405020303" pitchFamily="18" charset="0"/>
              </a:rPr>
              <a:t>Just-eat.by</a:t>
            </a:r>
            <a:r>
              <a:rPr lang="ru-RU" sz="2400" dirty="0" smtClean="0">
                <a:latin typeface="Georgia" panose="02040502050405020303" pitchFamily="18" charset="0"/>
              </a:rPr>
              <a:t> – ресурс, который содержит в каталоге предложения от лучших кафе и ресторанов Минска и других городов РБ.</a:t>
            </a:r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5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ОПИСАНИЕ ПРЕИМУЩЕСТВ ПРОДУКТА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доступность;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оформление заказа в любое время суток;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возможность доставить заказ в другой день, а также выбрать оптимальное время доставки;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наличие мобильного приложения;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возможность рассчитаться наличными деньгами/ картой;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функция «повторить заказ» из ранее осуществленных;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доставка «под дверь».</a:t>
            </a:r>
            <a:endParaRPr lang="ru-RU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361950" y="-619125"/>
            <a:ext cx="11687174" cy="367823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E-DOSTAVKA.BY 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– </a:t>
            </a:r>
            <a:r>
              <a:rPr lang="ru-RU" sz="2400" dirty="0">
                <a:solidFill>
                  <a:schemeClr val="tx1"/>
                </a:solidFill>
                <a:latin typeface="Georgia" panose="02040502050405020303" pitchFamily="18" charset="0"/>
              </a:rPr>
              <a:t>сервис, которой избавит вас от хождений по магазинам в поисках нужных продуктов, хозяйственных мелочей и других товаров.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1801914"/>
            <a:ext cx="10153649" cy="48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2948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430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Corbel</vt:lpstr>
      <vt:lpstr>Georgia</vt:lpstr>
      <vt:lpstr>Gill Sans MT</vt:lpstr>
      <vt:lpstr>Wingdings 2</vt:lpstr>
      <vt:lpstr>Дивиденд</vt:lpstr>
      <vt:lpstr>Концепция программного продукта для потенциального инвестора</vt:lpstr>
      <vt:lpstr>КРАТКОЕ ОПИСАНИЕ ПРОГРАММНОГО ПРОДУКТА</vt:lpstr>
      <vt:lpstr>Нашим клиентом может стать любой житель РБ Нашим клиентов можешь стать – ТЫ. </vt:lpstr>
      <vt:lpstr>Нам не важен</vt:lpstr>
      <vt:lpstr>Потребности, которые продукт удовлетворяет</vt:lpstr>
      <vt:lpstr>ПЕРЕЧЕНЬ АНАЛОГОВ</vt:lpstr>
      <vt:lpstr>ОПИСАНИЕ ПРЕИМУЩЕСТВ ПРОДУКТА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Концепция программного продукта для потенциального инвестора</dc:title>
  <dc:creator>Наталья Каспер</dc:creator>
  <cp:lastModifiedBy>Наталья Каспер</cp:lastModifiedBy>
  <cp:revision>10</cp:revision>
  <dcterms:created xsi:type="dcterms:W3CDTF">2020-05-28T08:44:00Z</dcterms:created>
  <dcterms:modified xsi:type="dcterms:W3CDTF">2020-05-28T10:04:22Z</dcterms:modified>
</cp:coreProperties>
</file>