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46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16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2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3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1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42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18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5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2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4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F3D3-1851-4B54-A020-DB0BDFE5417E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EA2C-F5A1-4DD3-970A-E484DA0EBD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5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1980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pt-BR" b="1" dirty="0"/>
              <a:t>Tecnologia:</a:t>
            </a:r>
            <a:r>
              <a:rPr lang="pt-BR" dirty="0"/>
              <a:t> ocorre a primeira videoconferência da história das telecomunicações.</a:t>
            </a:r>
            <a:r>
              <a:rPr lang="en-US" dirty="0"/>
              <a:t>​</a:t>
            </a:r>
          </a:p>
          <a:p>
            <a:pPr fontAlgn="base"/>
            <a:r>
              <a:rPr lang="pt-BR" b="1" dirty="0"/>
              <a:t>Televisão:  </a:t>
            </a:r>
            <a:r>
              <a:rPr lang="pt-BR" dirty="0"/>
              <a:t>Junho de 1980 e lançado o canal de notícias norte-americano CNN.</a:t>
            </a:r>
            <a:r>
              <a:rPr lang="pt-PT" dirty="0"/>
              <a:t>​</a:t>
            </a:r>
          </a:p>
          <a:p>
            <a:pPr fontAlgn="base"/>
            <a:r>
              <a:rPr lang="pt-BR" b="1" dirty="0"/>
              <a:t>Cinema:</a:t>
            </a:r>
            <a:r>
              <a:rPr lang="pt-BR" dirty="0"/>
              <a:t> ocorre lançamento do filme Star Wars: O Império Contra-Ataca. </a:t>
            </a:r>
            <a:r>
              <a:rPr lang="en-US" dirty="0"/>
              <a:t>​</a:t>
            </a:r>
          </a:p>
          <a:p>
            <a:pPr fontAlgn="base"/>
            <a:r>
              <a:rPr lang="pt-BR" b="1" dirty="0"/>
              <a:t>Música: </a:t>
            </a:r>
            <a:r>
              <a:rPr lang="pt-BR" dirty="0"/>
              <a:t>O</a:t>
            </a:r>
            <a:r>
              <a:rPr lang="pt-BR" b="1" dirty="0"/>
              <a:t> </a:t>
            </a:r>
            <a:r>
              <a:rPr lang="pt-BR" dirty="0"/>
              <a:t>cantor norte-americano Michael Jackson faz sucesso mundial com o álbum Thriller (1982).</a:t>
            </a:r>
            <a:r>
              <a:rPr lang="en-US" dirty="0"/>
              <a:t>​</a:t>
            </a:r>
          </a:p>
          <a:p>
            <a:pPr fontAlgn="base"/>
            <a:r>
              <a:rPr lang="pt-BR" b="1" dirty="0"/>
              <a:t>Acontecimentos diversos:</a:t>
            </a:r>
            <a:r>
              <a:rPr lang="pt-BR" dirty="0"/>
              <a:t> o arquiteto brasileiro Oscar Niemeyer cria o Memorial JK (Juscelino Kubitschek).</a:t>
            </a:r>
            <a:endParaRPr lang="en-US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774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1985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b="1" dirty="0"/>
              <a:t>Avanços </a:t>
            </a:r>
            <a:r>
              <a:rPr lang="pt-BR" sz="2800" b="1" dirty="0" err="1"/>
              <a:t>Tecnologicos</a:t>
            </a:r>
            <a:endParaRPr lang="pt-BR" sz="2800" b="1" dirty="0"/>
          </a:p>
          <a:p>
            <a:r>
              <a:rPr lang="pt-BR" sz="2800" dirty="0"/>
              <a:t>Surge o primeiro vírus, CD-ROM, Forno </a:t>
            </a:r>
            <a:r>
              <a:rPr lang="pt-BR" sz="2800" dirty="0" err="1"/>
              <a:t>microondas</a:t>
            </a:r>
            <a:r>
              <a:rPr lang="pt-BR" sz="2800" dirty="0"/>
              <a:t>, TV estéreo</a:t>
            </a:r>
          </a:p>
          <a:p>
            <a:r>
              <a:rPr lang="pt-BR" sz="2800" b="1" dirty="0"/>
              <a:t>Filmes</a:t>
            </a:r>
          </a:p>
          <a:p>
            <a:r>
              <a:rPr lang="pt-BR" sz="2800" dirty="0"/>
              <a:t>A Gangue de </a:t>
            </a:r>
            <a:r>
              <a:rPr lang="pt-BR" sz="2800" dirty="0" err="1"/>
              <a:t>Beniker</a:t>
            </a:r>
            <a:r>
              <a:rPr lang="pt-BR" sz="2800" dirty="0"/>
              <a:t>, The </a:t>
            </a:r>
            <a:r>
              <a:rPr lang="pt-BR" sz="2800" dirty="0" err="1"/>
              <a:t>Protector,The</a:t>
            </a:r>
            <a:r>
              <a:rPr lang="pt-BR" sz="2800" dirty="0"/>
              <a:t> </a:t>
            </a:r>
            <a:r>
              <a:rPr lang="pt-BR" sz="2800" dirty="0" err="1"/>
              <a:t>Beniker</a:t>
            </a:r>
            <a:r>
              <a:rPr lang="pt-BR" sz="2800" dirty="0"/>
              <a:t> Gang</a:t>
            </a:r>
          </a:p>
          <a:p>
            <a:r>
              <a:rPr lang="pt-BR" sz="2800" b="1" dirty="0"/>
              <a:t>Musicas</a:t>
            </a:r>
          </a:p>
          <a:p>
            <a:r>
              <a:rPr lang="pt-BR" sz="2800" dirty="0" err="1"/>
              <a:t>We</a:t>
            </a:r>
            <a:r>
              <a:rPr lang="pt-BR" sz="2800" dirty="0"/>
              <a:t> Are </a:t>
            </a:r>
            <a:r>
              <a:rPr lang="pt-BR" sz="2800" dirty="0" err="1"/>
              <a:t>the</a:t>
            </a:r>
            <a:r>
              <a:rPr lang="pt-BR" sz="2800" dirty="0"/>
              <a:t> World, </a:t>
            </a:r>
            <a:r>
              <a:rPr lang="pt-BR" sz="2800" dirty="0" err="1"/>
              <a:t>Don’t</a:t>
            </a:r>
            <a:r>
              <a:rPr lang="pt-BR" sz="2800" dirty="0"/>
              <a:t> </a:t>
            </a:r>
            <a:r>
              <a:rPr lang="pt-BR" sz="2800" dirty="0" err="1"/>
              <a:t>You</a:t>
            </a:r>
            <a:r>
              <a:rPr lang="pt-BR" sz="2800" dirty="0"/>
              <a:t> (</a:t>
            </a:r>
            <a:r>
              <a:rPr lang="pt-BR" sz="2800" dirty="0" err="1"/>
              <a:t>Forget</a:t>
            </a:r>
            <a:r>
              <a:rPr lang="pt-BR" sz="2800" dirty="0"/>
              <a:t> </a:t>
            </a:r>
            <a:r>
              <a:rPr lang="pt-BR" sz="2800" dirty="0" err="1"/>
              <a:t>About</a:t>
            </a:r>
            <a:r>
              <a:rPr lang="pt-BR" sz="2800" dirty="0"/>
              <a:t> Me)</a:t>
            </a:r>
          </a:p>
          <a:p>
            <a:r>
              <a:rPr lang="pt-BR" sz="2800" b="1" dirty="0"/>
              <a:t>Acontecimentos diversos</a:t>
            </a:r>
          </a:p>
          <a:p>
            <a:r>
              <a:rPr lang="pt-BR" sz="2800" dirty="0"/>
              <a:t>11 de janeiro Inicia a primeira edição do festival de musica, Rock in Rio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6145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1990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700" b="1" dirty="0"/>
              <a:t>Tecnologia:</a:t>
            </a:r>
            <a:r>
              <a:rPr lang="pt-BR" sz="2700" dirty="0"/>
              <a:t> telão (Os telões com seus projetores fixados no teto ).</a:t>
            </a:r>
          </a:p>
          <a:p>
            <a:r>
              <a:rPr lang="pt-BR" sz="2800" b="1" dirty="0"/>
              <a:t>Filmes/desenhos</a:t>
            </a:r>
          </a:p>
          <a:p>
            <a:r>
              <a:rPr lang="pt-BR" sz="2800" dirty="0"/>
              <a:t>Caverna do Dragão, </a:t>
            </a:r>
            <a:r>
              <a:rPr lang="pt-BR" sz="2800" dirty="0" err="1"/>
              <a:t>Smurfs</a:t>
            </a:r>
            <a:r>
              <a:rPr lang="pt-BR" sz="2800" dirty="0"/>
              <a:t>, He-Man, X-</a:t>
            </a:r>
            <a:r>
              <a:rPr lang="pt-BR" sz="2800" dirty="0" err="1"/>
              <a:t>Men</a:t>
            </a:r>
            <a:r>
              <a:rPr lang="pt-BR" sz="2800" dirty="0"/>
              <a:t>, Cavaleiros do Zodíaco, Pokémon, Tartarugas Ninja, Os </a:t>
            </a:r>
            <a:r>
              <a:rPr lang="pt-BR" sz="2800" dirty="0" err="1"/>
              <a:t>Simpsons</a:t>
            </a:r>
            <a:endParaRPr lang="pt-BR" sz="2800" dirty="0"/>
          </a:p>
          <a:p>
            <a:r>
              <a:rPr lang="pt-BR" sz="2800" b="1" dirty="0"/>
              <a:t>Musicas</a:t>
            </a:r>
          </a:p>
          <a:p>
            <a:r>
              <a:rPr lang="pt-BR" sz="2800" dirty="0"/>
              <a:t>Pop era mais modernos, incluindo eletrônicos e batidas menos abafadas</a:t>
            </a:r>
          </a:p>
          <a:p>
            <a:r>
              <a:rPr lang="pt-BR" sz="2800" b="1" dirty="0"/>
              <a:t>Acontecimentos diversos</a:t>
            </a:r>
          </a:p>
          <a:p>
            <a:r>
              <a:rPr lang="pt-BR" sz="2800" dirty="0"/>
              <a:t>O poeta do rock dos anos 80 perdia a batalha pela vida aos 32 anos. Cazuza morre em 7 de julho de 1990</a:t>
            </a:r>
          </a:p>
          <a:p>
            <a:endParaRPr lang="pt-BR" sz="27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06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1995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100" b="1" dirty="0" err="1"/>
              <a:t>Tecnologi</a:t>
            </a:r>
            <a:r>
              <a:rPr lang="pt-BR" sz="2100" b="1" dirty="0"/>
              <a:t> </a:t>
            </a:r>
            <a:r>
              <a:rPr lang="pt-BR" sz="2100" dirty="0"/>
              <a:t>é lançado, pela Microsoft, o sistema operacional Windows 95, Criação do Mozilla Foundation, </a:t>
            </a:r>
            <a:r>
              <a:rPr lang="pt-BR" sz="2100" dirty="0" err="1"/>
              <a:t>Paypal</a:t>
            </a:r>
            <a:r>
              <a:rPr lang="pt-BR" sz="2100" b="1" dirty="0"/>
              <a:t> </a:t>
            </a:r>
            <a:r>
              <a:rPr lang="pt-BR" sz="2100" dirty="0"/>
              <a:t>.</a:t>
            </a:r>
          </a:p>
          <a:p>
            <a:r>
              <a:rPr lang="pt-BR" sz="2400" b="1" dirty="0"/>
              <a:t>Filmes/Desenhos</a:t>
            </a:r>
          </a:p>
          <a:p>
            <a:r>
              <a:rPr lang="pt-BR" sz="2400" dirty="0"/>
              <a:t>. </a:t>
            </a:r>
            <a:r>
              <a:rPr lang="pt-BR" sz="2400" dirty="0" err="1"/>
              <a:t>Animaniacs</a:t>
            </a:r>
            <a:r>
              <a:rPr lang="pt-BR" sz="2400" dirty="0"/>
              <a:t>, </a:t>
            </a:r>
            <a:r>
              <a:rPr lang="pt-BR" sz="2400" dirty="0" err="1"/>
              <a:t>Pinky</a:t>
            </a:r>
            <a:r>
              <a:rPr lang="pt-BR" sz="2400" dirty="0"/>
              <a:t> e Cérebro, </a:t>
            </a:r>
            <a:r>
              <a:rPr lang="pt-BR" sz="2400" dirty="0" err="1"/>
              <a:t>Ze</a:t>
            </a:r>
            <a:r>
              <a:rPr lang="pt-BR" sz="2400" dirty="0"/>
              <a:t> Colmeia.</a:t>
            </a:r>
          </a:p>
          <a:p>
            <a:r>
              <a:rPr lang="pt-BR" sz="2400" b="1" dirty="0"/>
              <a:t>Musicas</a:t>
            </a:r>
          </a:p>
          <a:p>
            <a:r>
              <a:rPr lang="pt-BR" sz="2400" dirty="0"/>
              <a:t>O grupo é o tchan fazia sucesso com irreverência e muito molejo.</a:t>
            </a:r>
          </a:p>
          <a:p>
            <a:r>
              <a:rPr lang="pt-BR" sz="2400" b="1" dirty="0"/>
              <a:t>Acontecimentos diversos</a:t>
            </a:r>
          </a:p>
          <a:p>
            <a:r>
              <a:rPr lang="pt-BR" sz="2400" dirty="0"/>
              <a:t>Em 2 de março morrem todos os integrantes do grupo musical Mamonas Assassinas.</a:t>
            </a:r>
          </a:p>
          <a:p>
            <a:endParaRPr lang="pt-BR" sz="2100" b="1" dirty="0"/>
          </a:p>
        </p:txBody>
      </p:sp>
    </p:spTree>
    <p:extLst>
      <p:ext uri="{BB962C8B-B14F-4D97-AF65-F5344CB8AC3E}">
        <p14:creationId xmlns:p14="http://schemas.microsoft.com/office/powerpoint/2010/main" val="372360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1D7710-36DE-49A1-B6E9-0C203E6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2000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B235D63-CD26-4B5F-9B35-389EDE22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Avanços Tecnológicos</a:t>
            </a:r>
          </a:p>
          <a:p>
            <a:r>
              <a:rPr lang="pt-BR" dirty="0"/>
              <a:t>Lançamento do Windows XP e do XTHML; surge também o USB 2.0.</a:t>
            </a:r>
          </a:p>
          <a:p>
            <a:r>
              <a:rPr lang="pt-BR" b="1" dirty="0"/>
              <a:t>Filmes/Desenhos</a:t>
            </a:r>
          </a:p>
          <a:p>
            <a:r>
              <a:rPr lang="pt-BR" dirty="0"/>
              <a:t>O programa sai de baixo era sucesso absoluto na época, O Fabuloso Destino de </a:t>
            </a:r>
            <a:r>
              <a:rPr lang="pt-BR" dirty="0" err="1"/>
              <a:t>Amélie</a:t>
            </a:r>
            <a:r>
              <a:rPr lang="pt-BR" dirty="0"/>
              <a:t> </a:t>
            </a:r>
            <a:r>
              <a:rPr lang="pt-BR" dirty="0" err="1"/>
              <a:t>Poulain</a:t>
            </a:r>
            <a:r>
              <a:rPr lang="pt-BR" dirty="0"/>
              <a:t>, Shrek, </a:t>
            </a:r>
            <a:r>
              <a:rPr lang="pt-BR" dirty="0" err="1"/>
              <a:t>Donnie</a:t>
            </a:r>
            <a:r>
              <a:rPr lang="pt-BR" dirty="0"/>
              <a:t> </a:t>
            </a:r>
            <a:r>
              <a:rPr lang="pt-BR" dirty="0" err="1"/>
              <a:t>Darko</a:t>
            </a:r>
            <a:r>
              <a:rPr lang="pt-BR" dirty="0"/>
              <a:t>.</a:t>
            </a:r>
          </a:p>
          <a:p>
            <a:r>
              <a:rPr lang="pt-BR" b="1" dirty="0"/>
              <a:t>Musicas</a:t>
            </a:r>
          </a:p>
          <a:p>
            <a:r>
              <a:rPr lang="pt-BR" dirty="0"/>
              <a:t>O grupo é o tchan fazia sucesso com irreverência e muito molejo.</a:t>
            </a:r>
          </a:p>
          <a:p>
            <a:r>
              <a:rPr lang="pt-BR" b="1" dirty="0"/>
              <a:t>Acontecimentos diversos</a:t>
            </a:r>
          </a:p>
          <a:p>
            <a:r>
              <a:rPr lang="pt-BR" dirty="0"/>
              <a:t>Concorde cai na França e mata 113, Submarino afunda e mata 118 na Rússia,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DBBCEC-E241-42AD-959A-0A4F6E5C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2005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417DA6-97D6-43C4-A2D5-E0399C50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Avanços Tecnológicos: </a:t>
            </a:r>
            <a:r>
              <a:rPr lang="pt-BR" dirty="0"/>
              <a:t>O </a:t>
            </a:r>
            <a:r>
              <a:rPr lang="pt-BR" dirty="0" err="1"/>
              <a:t>Youtube</a:t>
            </a:r>
            <a:r>
              <a:rPr lang="pt-BR" dirty="0"/>
              <a:t> e o Google Maps foram lançados.</a:t>
            </a:r>
          </a:p>
          <a:p>
            <a:r>
              <a:rPr lang="pt-BR" b="1" dirty="0"/>
              <a:t>Filmes/Desenhos</a:t>
            </a:r>
          </a:p>
          <a:p>
            <a:r>
              <a:rPr lang="pt-BR" dirty="0"/>
              <a:t>Batman </a:t>
            </a:r>
            <a:r>
              <a:rPr lang="pt-BR" dirty="0" err="1"/>
              <a:t>Begins</a:t>
            </a:r>
            <a:r>
              <a:rPr lang="pt-BR" dirty="0"/>
              <a:t>, Em Busca da Terra do Nunca, O Jardineiro Fiel, A Luta Pela Esperança.</a:t>
            </a:r>
          </a:p>
          <a:p>
            <a:r>
              <a:rPr lang="pt-BR" b="1" dirty="0"/>
              <a:t>Musicas</a:t>
            </a:r>
          </a:p>
          <a:p>
            <a:r>
              <a:rPr lang="pt-BR" dirty="0"/>
              <a:t>O cantor Latino emplacou o hit “Festa do </a:t>
            </a:r>
            <a:r>
              <a:rPr lang="pt-BR" dirty="0" err="1"/>
              <a:t>Apê</a:t>
            </a:r>
            <a:r>
              <a:rPr lang="pt-BR" dirty="0"/>
              <a:t>.</a:t>
            </a:r>
          </a:p>
          <a:p>
            <a:r>
              <a:rPr lang="pt-BR" b="1" dirty="0"/>
              <a:t>Acontecimentos diversos</a:t>
            </a:r>
          </a:p>
          <a:p>
            <a:r>
              <a:rPr lang="pt-BR" dirty="0"/>
              <a:t>Furacão Katrina atinge o sul dos Estados Unidos, deixando cerca de mil mortos.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91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906D42-75DF-4501-BD6D-65E82BA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396CB2B-E18B-4D35-A3A3-5157F4B42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Avanços </a:t>
            </a:r>
            <a:r>
              <a:rPr lang="pt-BR" b="1" dirty="0" err="1"/>
              <a:t>Tecnologicos</a:t>
            </a:r>
            <a:r>
              <a:rPr lang="pt-BR" b="1" dirty="0"/>
              <a:t>: </a:t>
            </a:r>
            <a:r>
              <a:rPr lang="pt-BR" dirty="0"/>
              <a:t>Em 2009 foram lançados os tablets e em 2010 chegaram à eles sensor de movimento assim como nos jogos. Foi lançado o primeiro carro elétrico.</a:t>
            </a:r>
          </a:p>
          <a:p>
            <a:r>
              <a:rPr lang="pt-BR" b="1" dirty="0"/>
              <a:t>Filmes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xmlns="" id="{08F908C8-A26B-4E00-A19F-B874D5C03C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Musicas: </a:t>
            </a:r>
            <a:r>
              <a:rPr lang="pt-BR" dirty="0"/>
              <a:t>Enrique Iglesias, Usher, Lady Gaga, Bruno </a:t>
            </a:r>
            <a:r>
              <a:rPr lang="pt-BR" dirty="0" err="1"/>
              <a:t>Mars</a:t>
            </a:r>
            <a:r>
              <a:rPr lang="pt-BR" dirty="0"/>
              <a:t>, </a:t>
            </a:r>
            <a:r>
              <a:rPr lang="pt-BR" dirty="0" err="1"/>
              <a:t>Taio</a:t>
            </a:r>
            <a:r>
              <a:rPr lang="pt-BR" dirty="0"/>
              <a:t> Cruz, </a:t>
            </a:r>
            <a:r>
              <a:rPr lang="pt-BR" dirty="0" err="1"/>
              <a:t>LudacrisKaty</a:t>
            </a:r>
            <a:r>
              <a:rPr lang="pt-BR" dirty="0"/>
              <a:t> Perry.</a:t>
            </a:r>
          </a:p>
          <a:p>
            <a:r>
              <a:rPr lang="pt-BR" b="1" dirty="0"/>
              <a:t>Acontecimentos diversos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20CE56E2-8C4E-4DE1-9D89-4C641A5DD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625930"/>
            <a:ext cx="1944216" cy="12637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15828360-25C9-4753-B060-1F5ED83F4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54" y="3552785"/>
            <a:ext cx="2321695" cy="21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D80F175E-69B9-4489-A9AD-32DEB948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2015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19EC8D2A-A43F-4709-9B91-7EA0F61F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Avanços tecnológicos: </a:t>
            </a:r>
            <a:r>
              <a:rPr lang="pt-BR" dirty="0" err="1"/>
              <a:t>Sao</a:t>
            </a:r>
            <a:r>
              <a:rPr lang="pt-BR" dirty="0"/>
              <a:t> Paulo e a primeira cidade brasileira a regulamentar o </a:t>
            </a:r>
            <a:r>
              <a:rPr lang="pt-BR" dirty="0" err="1"/>
              <a:t>uber</a:t>
            </a:r>
            <a:r>
              <a:rPr lang="pt-BR" dirty="0"/>
              <a:t>, Google cria a Holding </a:t>
            </a:r>
            <a:r>
              <a:rPr lang="pt-BR" dirty="0" err="1"/>
              <a:t>Alphabet</a:t>
            </a:r>
            <a:r>
              <a:rPr lang="pt-BR" dirty="0"/>
              <a:t>, </a:t>
            </a:r>
            <a:r>
              <a:rPr lang="pt-BR" dirty="0" err="1"/>
              <a:t>Pokémom</a:t>
            </a:r>
            <a:r>
              <a:rPr lang="pt-BR" dirty="0"/>
              <a:t> e lançado no Brasil.</a:t>
            </a:r>
          </a:p>
          <a:p>
            <a:r>
              <a:rPr lang="pt-BR" b="1" dirty="0"/>
              <a:t>Filmes</a:t>
            </a:r>
          </a:p>
          <a:p>
            <a:r>
              <a:rPr lang="pt-BR" dirty="0"/>
              <a:t>Uma Noite no Museu 3: O Segredo da Tumba, Os Pinguins de Madagascar, Busca Implacável 3, Corações de Ferro, O Destino de Júpiter, Cinquenta Tons de Cinza, etc.</a:t>
            </a:r>
          </a:p>
          <a:p>
            <a:r>
              <a:rPr lang="pt-BR" b="1" dirty="0"/>
              <a:t>Músicas: </a:t>
            </a:r>
            <a:r>
              <a:rPr lang="pt-BR" dirty="0"/>
              <a:t>“Escreve aí” – Luan Santana, “Suíte 14” – Henrique e Diego com MC </a:t>
            </a:r>
            <a:r>
              <a:rPr lang="pt-BR" dirty="0" err="1"/>
              <a:t>Guimê</a:t>
            </a:r>
            <a:r>
              <a:rPr lang="pt-BR" dirty="0"/>
              <a:t>, “Mudando de assunto” – Henrique e Juliano</a:t>
            </a:r>
          </a:p>
          <a:p>
            <a:r>
              <a:rPr lang="pt-BR" b="1" dirty="0"/>
              <a:t>Diversos: </a:t>
            </a:r>
            <a:r>
              <a:rPr lang="pt-BR" dirty="0"/>
              <a:t>Ano mais quente da historia, rompimento da barragem de fundão em mariana, aluno defendem suas escolas em são Paulo.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0136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A9AB5B-88E2-4D3D-8E6A-46AB11DF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2018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513D58D-7609-4CFD-916A-AE8E9B1F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Avanços tecnológicos: </a:t>
            </a:r>
            <a:r>
              <a:rPr lang="pt-BR" dirty="0"/>
              <a:t>Pixel </a:t>
            </a:r>
            <a:r>
              <a:rPr lang="pt-BR" dirty="0" err="1"/>
              <a:t>buds</a:t>
            </a:r>
            <a:r>
              <a:rPr lang="pt-BR" dirty="0"/>
              <a:t>: o fone de tradução </a:t>
            </a:r>
            <a:r>
              <a:rPr lang="pt-BR" dirty="0" err="1"/>
              <a:t>silmultânea</a:t>
            </a:r>
            <a:r>
              <a:rPr lang="pt-BR" dirty="0"/>
              <a:t> da Google, Embrião artificial criado a partir de </a:t>
            </a:r>
            <a:r>
              <a:rPr lang="pt-BR" dirty="0" err="1"/>
              <a:t>celulas</a:t>
            </a:r>
            <a:r>
              <a:rPr lang="pt-BR" dirty="0"/>
              <a:t> tronco de ratos, Novas tecnologias de privacidade online irão limitar o risco de roubo de identidade.</a:t>
            </a:r>
          </a:p>
          <a:p>
            <a:r>
              <a:rPr lang="pt-BR" b="1" dirty="0"/>
              <a:t>Filmes: </a:t>
            </a:r>
            <a:r>
              <a:rPr lang="pt-BR" dirty="0"/>
              <a:t>Os incríveis 2, </a:t>
            </a:r>
            <a:r>
              <a:rPr lang="pt-BR" dirty="0" err="1"/>
              <a:t>Paddington</a:t>
            </a:r>
            <a:r>
              <a:rPr lang="pt-BR" dirty="0"/>
              <a:t> 2, O touro Ferdinando, De pernas pro ar 3, Cine </a:t>
            </a:r>
            <a:r>
              <a:rPr lang="pt-BR" dirty="0" err="1"/>
              <a:t>Holliúdy</a:t>
            </a:r>
            <a:r>
              <a:rPr lang="pt-BR" dirty="0"/>
              <a:t> 2, O candidato honesto 2, </a:t>
            </a:r>
            <a:r>
              <a:rPr lang="pt-BR" dirty="0" err="1"/>
              <a:t>Slender</a:t>
            </a:r>
            <a:r>
              <a:rPr lang="pt-BR" dirty="0"/>
              <a:t> </a:t>
            </a:r>
            <a:r>
              <a:rPr lang="pt-BR" dirty="0" err="1"/>
              <a:t>man</a:t>
            </a:r>
            <a:r>
              <a:rPr lang="pt-BR" dirty="0"/>
              <a:t>, </a:t>
            </a:r>
            <a:r>
              <a:rPr lang="pt-BR" dirty="0" err="1"/>
              <a:t>Cloverfield</a:t>
            </a:r>
            <a:r>
              <a:rPr lang="pt-BR" dirty="0"/>
              <a:t> - A partícula de Deus...</a:t>
            </a:r>
          </a:p>
          <a:p>
            <a:r>
              <a:rPr lang="pt-BR" b="1" dirty="0"/>
              <a:t>Músicas: </a:t>
            </a:r>
            <a:r>
              <a:rPr lang="pt-BR" dirty="0"/>
              <a:t>Medicina – </a:t>
            </a:r>
            <a:r>
              <a:rPr lang="pt-BR" dirty="0" err="1"/>
              <a:t>Anitta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Largado às traças – Zé Neto &amp; Cristiano</a:t>
            </a:r>
            <a:br>
              <a:rPr lang="pt-BR" dirty="0"/>
            </a:br>
            <a:r>
              <a:rPr lang="pt-BR" dirty="0"/>
              <a:t>Apelido Carinhoso – </a:t>
            </a:r>
            <a:r>
              <a:rPr lang="pt-BR" dirty="0" err="1"/>
              <a:t>Gusttavo</a:t>
            </a:r>
            <a:r>
              <a:rPr lang="pt-BR" dirty="0"/>
              <a:t> Lima</a:t>
            </a:r>
          </a:p>
          <a:p>
            <a:r>
              <a:rPr lang="pt-BR" b="1" dirty="0"/>
              <a:t>Acontecimentos diversos: </a:t>
            </a:r>
            <a:r>
              <a:rPr lang="pt-BR" dirty="0"/>
              <a:t>Crise na </a:t>
            </a:r>
            <a:r>
              <a:rPr lang="pt-BR" dirty="0" err="1"/>
              <a:t>venezuela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Meninos de um time de futebol presos em uma caverna na Tailândia.</a:t>
            </a:r>
            <a:br>
              <a:rPr lang="pt-BR" dirty="0"/>
            </a:br>
            <a:r>
              <a:rPr lang="pt-BR" dirty="0"/>
              <a:t>Grandes incêndios em </a:t>
            </a:r>
            <a:r>
              <a:rPr lang="pt-BR" dirty="0" err="1"/>
              <a:t>paises</a:t>
            </a:r>
            <a:r>
              <a:rPr lang="pt-BR" dirty="0"/>
              <a:t> do hemisfério norte.</a:t>
            </a:r>
            <a:br>
              <a:rPr lang="pt-BR" dirty="0"/>
            </a:br>
            <a:r>
              <a:rPr lang="pt-BR" dirty="0"/>
              <a:t>Terremoto na Indonésia: centenas morrem em terremoto e tsunami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64902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543</Words>
  <Application>Microsoft Office PowerPoint</Application>
  <PresentationFormat>Apresentação na tela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1980</vt:lpstr>
      <vt:lpstr>1985</vt:lpstr>
      <vt:lpstr>1990</vt:lpstr>
      <vt:lpstr>1995</vt:lpstr>
      <vt:lpstr>2000</vt:lpstr>
      <vt:lpstr>2005</vt:lpstr>
      <vt:lpstr>2010</vt:lpstr>
      <vt:lpstr>2015</vt:lpstr>
      <vt:lpstr>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Principais acontecimentos que marcaram os últimos 30 anos</dc:title>
  <dc:creator>Natalino Ramos Pereira</dc:creator>
  <cp:lastModifiedBy>Paulista</cp:lastModifiedBy>
  <cp:revision>25</cp:revision>
  <dcterms:created xsi:type="dcterms:W3CDTF">2019-03-01T16:17:10Z</dcterms:created>
  <dcterms:modified xsi:type="dcterms:W3CDTF">2019-03-08T23:22:17Z</dcterms:modified>
</cp:coreProperties>
</file>