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ANPR-VISION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Reconocimiento Automático de Matrículas</a:t>
            </a:r>
          </a:p>
          <a:p>
            <a:r>
              <a:t>Proyecto de software para la gestión inteligente de parqueaderos</a:t>
            </a:r>
          </a:p>
          <a:p>
            <a:endParaRPr/>
          </a:p>
          <a:p>
            <a:r>
              <a:t>Duración del Pitch: 3 minutos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parqueaderos aún utilizan procesos manuales para registrar vehículos.</a:t>
            </a:r>
          </a:p>
          <a:p>
            <a:r>
              <a:t>Esto genera congestión, errores humanos, pérdida de información y tiempos de espera.</a:t>
            </a:r>
          </a:p>
          <a:p>
            <a:r>
              <a:t>En un mundo automatizado, los parqueaderos siguen operando con métodos obsoletos.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Nuestra Solución: ANPR-VISION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sistema inteligente basado en visión artificial que reconoce y registra automáticamente las placas vehiculares.</a:t>
            </a:r>
          </a:p>
          <a:p>
            <a:r>
              <a:t>Reduce errores, optimiza el flujo vehicular y mejora la gestión del parqueadero.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Funciona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Cámaras IP conectadas al sistema por RTSP</a:t>
            </a:r>
          </a:p>
          <a:p>
            <a:r>
              <a:t>- Microservicio de IA que detecta la matrícula en tiempo real</a:t>
            </a:r>
          </a:p>
          <a:p>
            <a:r>
              <a:t>- Backend central para gestión de registros y notificaciones</a:t>
            </a:r>
          </a:p>
          <a:p>
            <a:r>
              <a:t>- Aplicación web y móvil para administración completa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Valor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Automatización total del registro vehicular</a:t>
            </a:r>
          </a:p>
          <a:p>
            <a:r>
              <a:t>- Eliminación de errores humanos</a:t>
            </a:r>
          </a:p>
          <a:p>
            <a:r>
              <a:t>- Control en tiempo real de disponibilidad y cobros</a:t>
            </a:r>
          </a:p>
          <a:p>
            <a:r>
              <a:t>- Integración multi-parking y multi-tenant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Público Objetivo y Mercado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Dirigido a parqueaderos públicos, privados, empresariales y residenciales.</a:t>
            </a:r>
          </a:p>
          <a:p>
            <a:r>
              <a:t>Mercado en crecimiento ante la demanda de soluciones inteligentes para movilidad y automatización urbana.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Equipo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Karol Natalia Osorio Poveda – </a:t>
            </a:r>
            <a:r>
              <a:rPr dirty="0" err="1"/>
              <a:t>Líder</a:t>
            </a:r>
            <a:r>
              <a:rPr dirty="0"/>
              <a:t> del Proyecto · Backend · Frontend · </a:t>
            </a:r>
            <a:r>
              <a:rPr dirty="0" err="1"/>
              <a:t>Móvil</a:t>
            </a:r>
            <a:endParaRPr dirty="0"/>
          </a:p>
          <a:p>
            <a:r>
              <a:rPr dirty="0" err="1"/>
              <a:t>Yerson</a:t>
            </a:r>
            <a:r>
              <a:rPr dirty="0"/>
              <a:t> Stiven Cuellar Rubiano – Frontend</a:t>
            </a:r>
            <a:r>
              <a:rPr lang="es-CO"/>
              <a:t> </a:t>
            </a:r>
            <a:r>
              <a:t> y </a:t>
            </a:r>
            <a:r>
              <a:rPr dirty="0" err="1"/>
              <a:t>Móvil</a:t>
            </a:r>
            <a:endParaRPr dirty="0"/>
          </a:p>
          <a:p>
            <a:r>
              <a:rPr dirty="0"/>
              <a:t>Aníbal Alvarado – IA / OCR Specialist · Backend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/ Llamado a la Acción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ANPR-VISION convierte el ingreso al parqueadero en un proceso rápido, inteligente y sin contacto.</a:t>
            </a:r>
          </a:p>
          <a:p>
            <a:r>
              <a:t>Nuestro objetivo es transformar la movilidad urbana con soluciones tecnológicas accesibles.</a:t>
            </a:r>
          </a:p>
          <a:p>
            <a:r>
              <a:t>El futuro de los parqueaderos comienza aquí.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268</Words>
  <Application>Microsoft Office PowerPoint</Application>
  <PresentationFormat>Presentación en pantalla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ANPR-VISION</vt:lpstr>
      <vt:lpstr>El Problema</vt:lpstr>
      <vt:lpstr>Nuestra Solución: ANPR-VISION</vt:lpstr>
      <vt:lpstr>Cómo Funciona</vt:lpstr>
      <vt:lpstr>Propuesta de Valor</vt:lpstr>
      <vt:lpstr>Público Objetivo y Mercado</vt:lpstr>
      <vt:lpstr>Equipo de Desarrollo</vt:lpstr>
      <vt:lpstr>Cierre / Llamado a la Acción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sharon dayanna ceron ramos</cp:lastModifiedBy>
  <cp:revision>2</cp:revision>
  <dcterms:created xsi:type="dcterms:W3CDTF">2013-01-27T09:14:16Z</dcterms:created>
  <dcterms:modified xsi:type="dcterms:W3CDTF">2025-10-19T22:02:50Z</dcterms:modified>
  <cp:category/>
</cp:coreProperties>
</file>