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669"/>
    <a:srgbClr val="FEDA00"/>
    <a:srgbClr val="ECB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17533-EB60-49B2-B4D8-AC19D2000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BE54B5-C6E1-434A-B63B-43767C1B9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DFF15-8623-4839-9C01-7A35BAF9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287-113F-4A8E-BCFC-760894869514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48D8F-336C-41A7-9F78-D4022376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7C9C6F-8A01-4390-8CB0-8CC3970E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3670-1827-47B3-8071-6C95CED51A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52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DEFBC-12B8-4EDE-AFBC-97DE7399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387089-C265-4D41-BD6C-7B375A64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7D3AF-9161-462B-BE8D-4E26FF90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287-113F-4A8E-BCFC-760894869514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DC7A9C-89EA-42C7-A5D0-46E1C42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2638FA-910F-443E-A5C7-377B45E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3670-1827-47B3-8071-6C95CED51A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15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2652FD-1585-4AE7-981E-F7DA83048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862EDE-C179-44CD-9199-07004D97B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4549B8-60BE-4E6E-B885-3AF322FF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287-113F-4A8E-BCFC-760894869514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3A95D9-688F-4D46-8BCD-6D96A4F3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C6B05-A623-4E8A-B349-1E546A7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3670-1827-47B3-8071-6C95CED51A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1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41260-6B81-4CAC-802F-21BFF1A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631EC-8DE4-481B-A005-EAAAEB37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98DD3-1026-48E5-AD2D-4863EE3B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287-113F-4A8E-BCFC-760894869514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DB197C-2D26-4505-AFDC-02214A16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82B2FD-F0DC-427D-A786-A6FCCC98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3670-1827-47B3-8071-6C95CED51A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34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5389C-694F-4EFB-B2BE-13452CF1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36F0A7-EA2D-4794-82FC-C2C3D1AB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F45423-A7FF-49FA-9A71-958DE804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287-113F-4A8E-BCFC-760894869514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B8F013-0AA6-490B-B699-FD1661D5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8EB64-C78C-4543-92B9-CE0346D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3670-1827-47B3-8071-6C95CED51A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09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61EE4-F8DE-49FB-A45A-F207BEBF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B0FB3-585D-4FD4-AC3A-9D920B698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ABC8D7-1E89-47C2-A04B-4C53326F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A0A47F-1E7B-4641-93C7-BA63F57D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287-113F-4A8E-BCFC-760894869514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82015A-91D3-4B42-8751-4B69F308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1CA01D-2EBB-49A8-8C96-5AD47176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3670-1827-47B3-8071-6C95CED51A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46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43069-789C-4EF3-A3C7-097C89CB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0EE2C0-E153-470F-B18D-0974AAD6C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6CEEC9-474A-4239-85ED-AB9950A44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47B4FA-7B49-40AD-8A08-87F13DB34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8A221B-5467-4712-871E-A9D2DD176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FA9304-AF8B-42E3-B8E1-BBD51BD6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287-113F-4A8E-BCFC-760894869514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B78FC2-C7E6-4298-BB93-F5D4935E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31E888-5D46-4AF2-8246-140F014A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3670-1827-47B3-8071-6C95CED51A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44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EC81E-5076-44FC-B09B-D7B0B8CC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B0002A-6B69-4692-8C70-018FF4EF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287-113F-4A8E-BCFC-760894869514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01CB-12BD-4E14-8AE0-066C1DC1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1F2D75-0CFB-4CE7-AC67-32308B57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3670-1827-47B3-8071-6C95CED51A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5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964D49-2BE0-445E-B48E-CEA3FE63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287-113F-4A8E-BCFC-760894869514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302288-099A-4DD1-A0B5-D3AB99AB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8CC456-D47E-4E76-80E8-DD042924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3670-1827-47B3-8071-6C95CED51A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5C17A-8872-4548-A333-8EC6F8D3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BE395-E047-4D45-A3FB-1721D986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2AA23A-E901-423E-9AE9-BA9571F64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37CB05-A51F-478D-8C57-274C022D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287-113F-4A8E-BCFC-760894869514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517A22-9246-4498-BE1C-23B26C8F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0B5F3-CC90-43EA-A6BF-B437AD3F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3670-1827-47B3-8071-6C95CED51A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06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0A949-D878-4B78-AAB9-11B10A53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8EB3E8-8E25-4238-A715-7675A81D3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BBA7D0-8ACB-4ED7-976B-E7EC776C7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38E354-C3EF-4B6F-ACD3-13048C5F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6287-113F-4A8E-BCFC-760894869514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1699E6-B1CB-44FB-A247-FB0B785C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869031-0925-4F68-8BA8-BC4C0A9E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3670-1827-47B3-8071-6C95CED51A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33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BD3216-AD9F-4C71-9E07-D796BAF3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C73356-AB85-4643-949B-50855D2F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E03457-1F54-4304-A1F1-8E9E4B410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6287-113F-4A8E-BCFC-760894869514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7BC007-26D5-4B42-A2B9-335269519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5AF418-5E66-4DAE-89BA-8F6CE11A7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3670-1827-47B3-8071-6C95CED51A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39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0084CB7-9575-483A-8440-BC26500F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60" b="22475"/>
          <a:stretch/>
        </p:blipFill>
        <p:spPr>
          <a:xfrm rot="911621">
            <a:off x="2336301" y="1672810"/>
            <a:ext cx="5611975" cy="3863108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7A37808-5521-49A7-8B44-5D5B08827CE8}"/>
              </a:ext>
            </a:extLst>
          </p:cNvPr>
          <p:cNvSpPr/>
          <p:nvPr/>
        </p:nvSpPr>
        <p:spPr>
          <a:xfrm>
            <a:off x="11265446" y="1630779"/>
            <a:ext cx="106531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</a:t>
            </a:r>
            <a:endParaRPr lang="es-ES" sz="20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EE7901F-9BF0-4615-8153-73823BDCF98C}"/>
              </a:ext>
            </a:extLst>
          </p:cNvPr>
          <p:cNvSpPr/>
          <p:nvPr/>
        </p:nvSpPr>
        <p:spPr>
          <a:xfrm>
            <a:off x="8676232" y="1701075"/>
            <a:ext cx="106531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S</a:t>
            </a:r>
            <a:endParaRPr lang="es-ES" sz="20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313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7E75D89-B38C-4F0E-8865-27D8C2153AA6}"/>
              </a:ext>
            </a:extLst>
          </p:cNvPr>
          <p:cNvSpPr/>
          <p:nvPr/>
        </p:nvSpPr>
        <p:spPr>
          <a:xfrm>
            <a:off x="7787928" y="1191704"/>
            <a:ext cx="1412265" cy="317009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EDA00"/>
                </a:solidFill>
              </a:rPr>
              <a:t>S</a:t>
            </a:r>
            <a:endParaRPr lang="es-ES" sz="20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EDA00"/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98BBCC1-685A-4E24-A33F-6F72DDAD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092" y="302414"/>
            <a:ext cx="1501270" cy="1943268"/>
          </a:xfrm>
          <a:prstGeom prst="rect">
            <a:avLst/>
          </a:prstGeom>
        </p:spPr>
      </p:pic>
      <p:sp>
        <p:nvSpPr>
          <p:cNvPr id="15" name="Luna 14">
            <a:extLst>
              <a:ext uri="{FF2B5EF4-FFF2-40B4-BE49-F238E27FC236}">
                <a16:creationId xmlns:a16="http://schemas.microsoft.com/office/drawing/2014/main" id="{4E76CB06-1115-46CD-AD06-FCE88931DAAC}"/>
              </a:ext>
            </a:extLst>
          </p:cNvPr>
          <p:cNvSpPr/>
          <p:nvPr/>
        </p:nvSpPr>
        <p:spPr>
          <a:xfrm rot="18542285">
            <a:off x="7837675" y="2378101"/>
            <a:ext cx="1065281" cy="3564660"/>
          </a:xfrm>
          <a:prstGeom prst="moon">
            <a:avLst>
              <a:gd name="adj" fmla="val 23329"/>
            </a:avLst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5B0E594-2594-4924-AFC8-09E3FB06385C}"/>
              </a:ext>
            </a:extLst>
          </p:cNvPr>
          <p:cNvSpPr/>
          <p:nvPr/>
        </p:nvSpPr>
        <p:spPr>
          <a:xfrm>
            <a:off x="3904755" y="2148538"/>
            <a:ext cx="1401000" cy="3170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</a:t>
            </a:r>
            <a:endParaRPr lang="es-ES" sz="20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A4DA1C2-85D3-453B-A61A-6C706ADDE3AF}"/>
              </a:ext>
            </a:extLst>
          </p:cNvPr>
          <p:cNvSpPr/>
          <p:nvPr/>
        </p:nvSpPr>
        <p:spPr>
          <a:xfrm>
            <a:off x="3624706" y="1789900"/>
            <a:ext cx="106531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</a:t>
            </a:r>
            <a:endParaRPr lang="es-ES" sz="20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8" name="Luna 17">
            <a:extLst>
              <a:ext uri="{FF2B5EF4-FFF2-40B4-BE49-F238E27FC236}">
                <a16:creationId xmlns:a16="http://schemas.microsoft.com/office/drawing/2014/main" id="{2FE6A8AF-B9F0-41B8-B94C-EF235D649414}"/>
              </a:ext>
            </a:extLst>
          </p:cNvPr>
          <p:cNvSpPr/>
          <p:nvPr/>
        </p:nvSpPr>
        <p:spPr>
          <a:xfrm rot="18300171">
            <a:off x="3523179" y="2619697"/>
            <a:ext cx="1065281" cy="3564660"/>
          </a:xfrm>
          <a:prstGeom prst="moon">
            <a:avLst>
              <a:gd name="adj" fmla="val 30387"/>
            </a:avLst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323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Alonso</dc:creator>
  <cp:lastModifiedBy>Natalia Alonso</cp:lastModifiedBy>
  <cp:revision>1</cp:revision>
  <dcterms:created xsi:type="dcterms:W3CDTF">2020-07-05T09:51:35Z</dcterms:created>
  <dcterms:modified xsi:type="dcterms:W3CDTF">2020-07-05T10:17:21Z</dcterms:modified>
</cp:coreProperties>
</file>