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32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634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01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72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904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479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0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0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86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979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20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95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8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546" y="2010419"/>
            <a:ext cx="6858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33" y="275581"/>
            <a:ext cx="4504134" cy="85928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2433" y="541176"/>
            <a:ext cx="550506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/>
              <a:t>Maceta Cilíndrica Grande 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98324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3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Egues, Nahuel Ernesto</dc:creator>
  <cp:lastModifiedBy>Egues, Nahuel Ernesto</cp:lastModifiedBy>
  <cp:revision>4</cp:revision>
  <dcterms:created xsi:type="dcterms:W3CDTF">2021-05-14T22:10:34Z</dcterms:created>
  <dcterms:modified xsi:type="dcterms:W3CDTF">2021-05-14T23:27:38Z</dcterms:modified>
</cp:coreProperties>
</file>