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32" y="1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634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01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72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904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479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0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0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86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979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20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95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09C3-5D80-4FD3-B81A-8F106DD6AC68}" type="datetimeFigureOut">
              <a:rPr lang="es-AR" smtClean="0"/>
              <a:t>14/5/2021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4000-6388-468B-B98A-923447B4E3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8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0"/>
            <a:ext cx="9144000" cy="9144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9728" y="559836"/>
            <a:ext cx="5795088" cy="7386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4200" b="1" dirty="0" err="1" smtClean="0">
                <a:solidFill>
                  <a:schemeClr val="bg1"/>
                </a:solidFill>
              </a:rPr>
              <a:t>Perzonalizada</a:t>
            </a:r>
            <a:endParaRPr lang="es-AR" sz="4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Egues, Nahuel Ernesto</dc:creator>
  <cp:lastModifiedBy>Egues, Nahuel Ernesto</cp:lastModifiedBy>
  <cp:revision>10</cp:revision>
  <dcterms:created xsi:type="dcterms:W3CDTF">2021-05-14T22:10:34Z</dcterms:created>
  <dcterms:modified xsi:type="dcterms:W3CDTF">2021-05-15T03:56:00Z</dcterms:modified>
</cp:coreProperties>
</file>