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70" r:id="rId6"/>
    <p:sldId id="258" r:id="rId7"/>
    <p:sldId id="271" r:id="rId8"/>
    <p:sldId id="259" r:id="rId9"/>
    <p:sldId id="260" r:id="rId10"/>
    <p:sldId id="261" r:id="rId11"/>
    <p:sldId id="272" r:id="rId12"/>
    <p:sldId id="27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095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310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m 15" descr="Fram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65" y="4565650"/>
            <a:ext cx="299258" cy="548640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4319270" y="24765"/>
            <a:ext cx="4359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210" y="113157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Conector de Seta Reta 19"/>
          <p:cNvCxnSpPr/>
          <p:nvPr/>
        </p:nvCxnSpPr>
        <p:spPr>
          <a:xfrm>
            <a:off x="4504055" y="4481830"/>
            <a:ext cx="16471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latin typeface="Arial" panose="020B0604020202020204" pitchFamily="34" charset="0"/>
                <a:cs typeface="Arial" panose="020B0604020202020204" pitchFamily="34" charset="0"/>
              </a:rPr>
              <a:t>Coleta</a:t>
            </a:r>
            <a:endParaRPr lang="en-US" alt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TELA  COL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19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3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TELA USUARIO@2x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96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0" y="108204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288415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RECUPERAR SEN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80" y="128841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RECUPERAR SENHA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35" y="128841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Caixa de Texto 21"/>
          <p:cNvSpPr txBox="1"/>
          <p:nvPr/>
        </p:nvSpPr>
        <p:spPr>
          <a:xfrm>
            <a:off x="3014980" y="78105"/>
            <a:ext cx="670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Esqueci a senha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901315" y="3741420"/>
            <a:ext cx="9188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0" y="1288415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INIC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1153160"/>
            <a:ext cx="1940550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TELA CADAST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153160"/>
            <a:ext cx="1940367" cy="4206240"/>
          </a:xfrm>
          <a:prstGeom prst="rect">
            <a:avLst/>
          </a:prstGeom>
          <a:ln w="127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TELA MSG CADAST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0" y="115316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 de Texto 1"/>
          <p:cNvSpPr txBox="1"/>
          <p:nvPr/>
        </p:nvSpPr>
        <p:spPr>
          <a:xfrm>
            <a:off x="3792220" y="138430"/>
            <a:ext cx="4997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092960" y="3607435"/>
            <a:ext cx="622300" cy="0"/>
          </a:xfrm>
          <a:prstGeom prst="line">
            <a:avLst/>
          </a:prstGeom>
          <a:ln w="12700">
            <a:headEnd type="none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465" y="115316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792220" y="138430"/>
            <a:ext cx="4997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alt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TELA SUPOR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910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MSG SUPOR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4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6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15" y="132588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 de Seta Reta 11"/>
          <p:cNvCxnSpPr/>
          <p:nvPr/>
        </p:nvCxnSpPr>
        <p:spPr>
          <a:xfrm>
            <a:off x="3729355" y="2543175"/>
            <a:ext cx="2463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m 2" descr="TELA QR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6070" y="1182370"/>
            <a:ext cx="1940606" cy="42062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NOVO 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182370"/>
            <a:ext cx="1940606" cy="420624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2924175" y="167640"/>
            <a:ext cx="6723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13225" y="2397125"/>
            <a:ext cx="28003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TELA QRCOD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NOVO 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MSG QR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 descr="TELA DELETE QR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55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 descr="TELA 2 NOVO QR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845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2924175" y="167640"/>
            <a:ext cx="6723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latin typeface="Arial" panose="020B0604020202020204" pitchFamily="34" charset="0"/>
                <a:cs typeface="Arial" panose="020B0604020202020204" pitchFamily="34" charset="0"/>
              </a:rPr>
              <a:t>EDITAR </a:t>
            </a:r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LA USUARIO@2x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2380" y="129857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ector Angulado 13"/>
          <p:cNvCxnSpPr/>
          <p:nvPr/>
        </p:nvCxnSpPr>
        <p:spPr>
          <a:xfrm flipV="1">
            <a:off x="1725295" y="1477645"/>
            <a:ext cx="1527810" cy="1390015"/>
          </a:xfrm>
          <a:prstGeom prst="bentConnector4">
            <a:avLst>
              <a:gd name="adj1" fmla="val 18288"/>
              <a:gd name="adj2" fmla="val 128414"/>
            </a:avLst>
          </a:prstGeom>
          <a:ln w="127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endCxn id="9" idx="0"/>
          </p:cNvCxnSpPr>
          <p:nvPr/>
        </p:nvCxnSpPr>
        <p:spPr>
          <a:xfrm flipV="1">
            <a:off x="1478280" y="1298575"/>
            <a:ext cx="3638550" cy="1637030"/>
          </a:xfrm>
          <a:prstGeom prst="bentConnector4">
            <a:avLst>
              <a:gd name="adj1" fmla="val 65619"/>
              <a:gd name="adj2" fmla="val 114546"/>
            </a:avLst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TELA G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975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 GPS PESQUIS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GPS RO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870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 de Texto 10"/>
          <p:cNvSpPr txBox="1"/>
          <p:nvPr/>
        </p:nvSpPr>
        <p:spPr>
          <a:xfrm>
            <a:off x="4044950" y="22225"/>
            <a:ext cx="4504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687060" y="1757680"/>
            <a:ext cx="17907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747510" y="4654550"/>
            <a:ext cx="25717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485" y="1119505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TELA NOVA SENH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275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TELA MSG SEN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 de Texto 6"/>
          <p:cNvSpPr txBox="1"/>
          <p:nvPr/>
        </p:nvSpPr>
        <p:spPr>
          <a:xfrm>
            <a:off x="3563620" y="9398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Redefinir Senha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LA USUARIO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5" y="110871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3641090" y="67310"/>
            <a:ext cx="578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6000"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endParaRPr lang="en-US" altLang="pt-BR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TELA SACO DA PED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25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 descr="TELA SACO DA PEDRA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4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TELA SACO DA PEDRA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31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 descr="TELA USUARIO@2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RESERV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35" y="1082040"/>
            <a:ext cx="1940606" cy="420624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 Light</vt:lpstr>
      <vt:lpstr>Calibri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</dc:creator>
  <cp:lastModifiedBy>natan</cp:lastModifiedBy>
  <cp:revision>19</cp:revision>
  <dcterms:created xsi:type="dcterms:W3CDTF">2024-09-28T22:11:44Z</dcterms:created>
  <dcterms:modified xsi:type="dcterms:W3CDTF">2024-09-28T22:11:44Z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