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852dbee3b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852dbee3b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852dbee3bc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852dbee3bc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852dbee3bc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852dbee3bc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852dbee3b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852dbee3b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852dbee3bc_1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852dbee3bc_1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852dbee3bc_1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852dbee3bc_1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274225" y="1706650"/>
            <a:ext cx="4960200" cy="14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Itinerario </a:t>
            </a:r>
            <a:r>
              <a:rPr lang="es"/>
              <a:t>Inteligente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Trip Go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6510875" y="3984075"/>
            <a:ext cx="2250300" cy="8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Integrantes: </a:t>
            </a:r>
            <a:r>
              <a:rPr lang="es"/>
              <a:t>Alejandro Martinez</a:t>
            </a:r>
            <a:br>
              <a:rPr lang="es"/>
            </a:br>
            <a:r>
              <a:rPr lang="es"/>
              <a:t>                             Felipe Romero</a:t>
            </a:r>
            <a:br>
              <a:rPr lang="es"/>
            </a:br>
            <a:r>
              <a:rPr lang="es"/>
              <a:t>                             Natanael Huenullan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2615100" y="594725"/>
            <a:ext cx="3913800" cy="6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Introducción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Organizar el día a </a:t>
            </a:r>
            <a:r>
              <a:rPr lang="es"/>
              <a:t>día </a:t>
            </a:r>
            <a:r>
              <a:rPr lang="es"/>
              <a:t>no siempre es fácil: locales con horarios distintos, trayectos largos y cambios de último minuto terminan haciendo que uno pierda tiempo y energía.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/>
              <a:t>Esto afecta tanto a las personas que tienen un tiempo limitado durante el </a:t>
            </a:r>
            <a:r>
              <a:rPr lang="es"/>
              <a:t>día o deben cubrir largas distancias</a:t>
            </a:r>
            <a:r>
              <a:rPr lang="es"/>
              <a:t>, como a negocios locales que no logran alcanzar su potencial por falta de visibilidad para alcanzar a un </a:t>
            </a:r>
            <a:r>
              <a:rPr lang="es"/>
              <a:t>público</a:t>
            </a:r>
            <a:r>
              <a:rPr lang="es"/>
              <a:t> nuevo.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3337075" y="631925"/>
            <a:ext cx="2291100" cy="61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Problemática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79800" y="1284050"/>
            <a:ext cx="6584400" cy="355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Las personas enfrentan varios problemas en común: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Llegar a un lugar y que este se encuentre cerrado.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Sufrir retrasos en el transporte </a:t>
            </a:r>
            <a:r>
              <a:rPr lang="es"/>
              <a:t>público</a:t>
            </a:r>
            <a:r>
              <a:rPr lang="es"/>
              <a:t> y potenciales embotellamientos.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No tener claridad sobre qué opciones están realmente disponibles en el momento.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/>
              <a:t>No conocer la ruta o no estar familiarizados con el </a:t>
            </a:r>
            <a:r>
              <a:rPr lang="es"/>
              <a:t>área</a:t>
            </a:r>
            <a:r>
              <a:rPr lang="es"/>
              <a:t> en la que se encuentran.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/>
              <a:t>Esto, entre otros problemas, afectan al ciudadano </a:t>
            </a:r>
            <a:r>
              <a:rPr lang="es"/>
              <a:t>común día a día</a:t>
            </a:r>
            <a:r>
              <a:rPr lang="es"/>
              <a:t>, y los negocios y pymes locales se pierden en la </a:t>
            </a:r>
            <a:r>
              <a:rPr lang="es"/>
              <a:t>vasta</a:t>
            </a:r>
            <a:r>
              <a:rPr lang="es"/>
              <a:t> competencia al no tener el alcance y visibilidad que les </a:t>
            </a:r>
            <a:r>
              <a:rPr lang="es"/>
              <a:t>permitiría</a:t>
            </a:r>
            <a:r>
              <a:rPr lang="es"/>
              <a:t> alcanzar el </a:t>
            </a:r>
            <a:r>
              <a:rPr lang="es"/>
              <a:t>máximo</a:t>
            </a:r>
            <a:r>
              <a:rPr lang="es"/>
              <a:t> de su potencial.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3054300" y="639375"/>
            <a:ext cx="3035400" cy="66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Posible Solución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88600" y="1310100"/>
            <a:ext cx="7038900" cy="335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s" sz="1305"/>
              <a:t>Nuestra app permite al usuario crear itinerarios de forma </a:t>
            </a:r>
            <a:r>
              <a:rPr lang="es" sz="1305"/>
              <a:t>fácil</a:t>
            </a:r>
            <a:r>
              <a:rPr lang="es" sz="1305"/>
              <a:t> y personalizable, considerando la ubicación del usuario, horarios de apertura y cierre de locales, y tiempos reales de transporte (Al igual que el </a:t>
            </a:r>
            <a:r>
              <a:rPr lang="es" sz="1305"/>
              <a:t>método</a:t>
            </a:r>
            <a:r>
              <a:rPr lang="es" sz="1305"/>
              <a:t> de transporte, como en auto, a pie o público).</a:t>
            </a:r>
            <a:endParaRPr sz="130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s" sz="1305"/>
              <a:t>Gracias a Google Maps y sus APIs, las rutas son precisas, eficientes y siempre actualizadas, evitando traslados innecesarios y posibles retrasos.</a:t>
            </a:r>
            <a:endParaRPr sz="130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s" sz="1305" u="sng"/>
              <a:t>Beneficios</a:t>
            </a:r>
            <a:r>
              <a:rPr lang="es" sz="1305"/>
              <a:t>:</a:t>
            </a:r>
            <a:endParaRPr sz="130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s" sz="1305">
                <a:solidFill>
                  <a:schemeClr val="accent2"/>
                </a:solidFill>
              </a:rPr>
              <a:t>U</a:t>
            </a:r>
            <a:r>
              <a:rPr b="1" lang="es" sz="1305">
                <a:solidFill>
                  <a:schemeClr val="accent2"/>
                </a:solidFill>
              </a:rPr>
              <a:t>s</a:t>
            </a:r>
            <a:r>
              <a:rPr b="1" lang="es" sz="1305">
                <a:solidFill>
                  <a:schemeClr val="accent2"/>
                </a:solidFill>
              </a:rPr>
              <a:t>uarios</a:t>
            </a:r>
            <a:r>
              <a:rPr lang="es" sz="1305"/>
              <a:t>: Ahorran tiempo, se trasladan de forma eficiente y tienen un día organizado.</a:t>
            </a:r>
            <a:endParaRPr sz="130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s" sz="1305">
                <a:solidFill>
                  <a:schemeClr val="accent2"/>
                </a:solidFill>
              </a:rPr>
              <a:t>Negocios locales</a:t>
            </a:r>
            <a:r>
              <a:rPr lang="es" sz="1305"/>
              <a:t>: Adquieren una mayor visibilidad y mayor alcance a </a:t>
            </a:r>
            <a:r>
              <a:rPr lang="es" sz="1305"/>
              <a:t>través</a:t>
            </a:r>
            <a:r>
              <a:rPr lang="es" sz="1305"/>
              <a:t> de nuestra app. A </a:t>
            </a:r>
            <a:r>
              <a:rPr lang="es" sz="1305"/>
              <a:t>través</a:t>
            </a:r>
            <a:r>
              <a:rPr lang="es" sz="1305"/>
              <a:t> de una suscripción, </a:t>
            </a:r>
            <a:r>
              <a:rPr lang="es" sz="1305"/>
              <a:t>convirtiéndose</a:t>
            </a:r>
            <a:r>
              <a:rPr lang="es" sz="1305"/>
              <a:t> en nuestro socio,  </a:t>
            </a:r>
            <a:r>
              <a:rPr lang="es" sz="1305"/>
              <a:t>tendrán</a:t>
            </a:r>
            <a:r>
              <a:rPr lang="es" sz="1305"/>
              <a:t> mayor prioridad y visibilidad en las rutas recomendadas, atrayendo a una mayor clientela.</a:t>
            </a:r>
            <a:endParaRPr sz="130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305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7"/>
          <p:cNvSpPr txBox="1"/>
          <p:nvPr>
            <p:ph type="title"/>
          </p:nvPr>
        </p:nvSpPr>
        <p:spPr>
          <a:xfrm>
            <a:off x="2730925" y="252350"/>
            <a:ext cx="42489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Cliente y Usuario Objetivo</a:t>
            </a:r>
            <a:endParaRPr/>
          </a:p>
        </p:txBody>
      </p:sp>
      <p:sp>
        <p:nvSpPr>
          <p:cNvPr id="159" name="Google Shape;159;p17"/>
          <p:cNvSpPr txBox="1"/>
          <p:nvPr>
            <p:ph idx="1" type="body"/>
          </p:nvPr>
        </p:nvSpPr>
        <p:spPr>
          <a:xfrm>
            <a:off x="1308500" y="1024025"/>
            <a:ext cx="7038900" cy="39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273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25"/>
              <a:buChar char="●"/>
            </a:pPr>
            <a:r>
              <a:rPr lang="es" sz="1325"/>
              <a:t>Usuarios finales:</a:t>
            </a:r>
            <a:endParaRPr sz="1325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325"/>
              <a:t>Personas </a:t>
            </a:r>
            <a:r>
              <a:rPr lang="es" sz="1325"/>
              <a:t>con agendas ajustadas </a:t>
            </a:r>
            <a:r>
              <a:rPr lang="es" sz="1325"/>
              <a:t>que buscan organizar mejor su tiempo y evitar el estres del dia a dia, con la posibilidad de descubrir nuevos lugares de </a:t>
            </a:r>
            <a:r>
              <a:rPr lang="es" sz="1325"/>
              <a:t>interés</a:t>
            </a:r>
            <a:r>
              <a:rPr lang="es" sz="1325"/>
              <a:t> para expandir las opciones a su </a:t>
            </a:r>
            <a:r>
              <a:rPr lang="es" sz="1325"/>
              <a:t>disposición</a:t>
            </a:r>
            <a:r>
              <a:rPr lang="es" sz="1325"/>
              <a:t> de forma </a:t>
            </a:r>
            <a:r>
              <a:rPr lang="es" sz="1325"/>
              <a:t>fácil</a:t>
            </a:r>
            <a:r>
              <a:rPr lang="es" sz="1325"/>
              <a:t> y </a:t>
            </a:r>
            <a:r>
              <a:rPr lang="es" sz="1325"/>
              <a:t>rápida</a:t>
            </a:r>
            <a:r>
              <a:rPr lang="es" sz="1325"/>
              <a:t>.</a:t>
            </a:r>
            <a:endParaRPr sz="1325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25"/>
          </a:p>
          <a:p>
            <a:pPr indent="-31273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25"/>
              <a:buChar char="●"/>
            </a:pPr>
            <a:r>
              <a:rPr lang="es" sz="1325"/>
              <a:t>Negocios y pymes:</a:t>
            </a:r>
            <a:endParaRPr sz="1325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325"/>
              <a:t>Restaurantes, cafeterías, peluquerías, ferreterías y todo tipo de comercio que desee atraer potenciales clientes justo en el momento en que ellos </a:t>
            </a:r>
            <a:r>
              <a:rPr lang="es" sz="1325"/>
              <a:t>están</a:t>
            </a:r>
            <a:r>
              <a:rPr lang="es" sz="1325"/>
              <a:t> buscando dónde ir, logrando </a:t>
            </a:r>
            <a:r>
              <a:rPr lang="es" sz="1325"/>
              <a:t>m</a:t>
            </a:r>
            <a:r>
              <a:rPr lang="es" sz="1325"/>
              <a:t>ayor visibilidad y alcance para lograr alcanzar su </a:t>
            </a:r>
            <a:r>
              <a:rPr lang="es" sz="1325"/>
              <a:t>máximo</a:t>
            </a:r>
            <a:r>
              <a:rPr lang="es" sz="1325"/>
              <a:t> potencial.</a:t>
            </a:r>
            <a:endParaRPr sz="1325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8"/>
          <p:cNvSpPr txBox="1"/>
          <p:nvPr>
            <p:ph type="title"/>
          </p:nvPr>
        </p:nvSpPr>
        <p:spPr>
          <a:xfrm>
            <a:off x="3158400" y="205450"/>
            <a:ext cx="2827200" cy="69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Funcionalidades</a:t>
            </a:r>
            <a:endParaRPr/>
          </a:p>
        </p:txBody>
      </p:sp>
      <p:sp>
        <p:nvSpPr>
          <p:cNvPr id="165" name="Google Shape;165;p18"/>
          <p:cNvSpPr txBox="1"/>
          <p:nvPr>
            <p:ph idx="1" type="body"/>
          </p:nvPr>
        </p:nvSpPr>
        <p:spPr>
          <a:xfrm>
            <a:off x="1287750" y="712625"/>
            <a:ext cx="7038900" cy="43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u="sng"/>
              <a:t>Usuarios:</a:t>
            </a:r>
            <a:endParaRPr sz="1000" u="sng"/>
          </a:p>
          <a:p>
            <a:pPr indent="-2921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Crear itinerarios inteligentes en tiempo real según ubicación, horarios y transporte.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Opciones de diferentes medios</a:t>
            </a:r>
            <a:r>
              <a:rPr lang="es" sz="1000"/>
              <a:t> de transporte: auto, a pie o transporte público.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Visualizar rutas </a:t>
            </a:r>
            <a:r>
              <a:rPr lang="es" sz="1000"/>
              <a:t>óptimas</a:t>
            </a:r>
            <a:r>
              <a:rPr lang="es" sz="1000"/>
              <a:t> en Google Maps dentro de la app.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Filtrar locales por tipo y horario.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Guardar itinerarios favoritos y preferencias (Requiere registro).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 u="sng"/>
              <a:t>Negocios y pymes: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Pagar por una </a:t>
            </a:r>
            <a:r>
              <a:rPr lang="es" sz="1000"/>
              <a:t>suscripción para ser destacado como sitio de </a:t>
            </a:r>
            <a:r>
              <a:rPr lang="es" sz="1000"/>
              <a:t>interés</a:t>
            </a:r>
            <a:r>
              <a:rPr lang="es" sz="1000"/>
              <a:t> en rutas recomendadas.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Gestionar perfil: horarios, ubicación y tipo de servicio.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Ver estadísticas básicas sobre visibilidad y visitas.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Escala</a:t>
            </a:r>
            <a:r>
              <a:rPr lang="es" sz="1000"/>
              <a:t>r su </a:t>
            </a:r>
            <a:r>
              <a:rPr lang="es" sz="1000"/>
              <a:t>visibilidad dependiendo del nivel de suscripción que posea.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 u="sng"/>
              <a:t>Inicio de Sesión:</a:t>
            </a:r>
            <a:endParaRPr sz="1000" u="sng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Usuarios: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O</a:t>
            </a:r>
            <a:r>
              <a:rPr lang="es" sz="1000"/>
              <a:t>p</a:t>
            </a:r>
            <a:r>
              <a:rPr lang="es" sz="1000"/>
              <a:t>cional: Pueden usar la app sin registrarse.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Crear una cuenta permite guardar itinerarios favoritos, recibir recomendaciones personalizadas y notificaciones.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000"/>
              <a:t>Negocios: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Obligatorio para acceder a los beneficios que ofrece nuestra </a:t>
            </a:r>
            <a:r>
              <a:rPr lang="es" sz="1000"/>
              <a:t>suscripción.</a:t>
            </a:r>
            <a:endParaRPr sz="1000"/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</a:pPr>
            <a:r>
              <a:rPr lang="es" sz="1000"/>
              <a:t>Permite gestionar perfil, configurar horarios y ubicación, administrar suscripción y ver estadísticas.</a:t>
            </a:r>
            <a:endParaRPr sz="10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9"/>
          <p:cNvSpPr txBox="1"/>
          <p:nvPr>
            <p:ph type="title"/>
          </p:nvPr>
        </p:nvSpPr>
        <p:spPr>
          <a:xfrm>
            <a:off x="2714850" y="129250"/>
            <a:ext cx="4204200" cy="7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Impacto y Aporte de Valor</a:t>
            </a:r>
            <a:endParaRPr/>
          </a:p>
        </p:txBody>
      </p:sp>
      <p:sp>
        <p:nvSpPr>
          <p:cNvPr id="171" name="Google Shape;171;p19"/>
          <p:cNvSpPr txBox="1"/>
          <p:nvPr>
            <p:ph idx="1" type="body"/>
          </p:nvPr>
        </p:nvSpPr>
        <p:spPr>
          <a:xfrm>
            <a:off x="1297500" y="731225"/>
            <a:ext cx="7038900" cy="424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 u="sng"/>
              <a:t>Para los usuarios:</a:t>
            </a:r>
            <a:endParaRPr sz="1200" u="sng"/>
          </a:p>
          <a:p>
            <a:pPr indent="-3048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Ahorro de tiempo: Itinerarios inteligentes ajustados a sus preferencias que evitan retrasos innecesarios.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Mayor eficiencia: Planificar el día a </a:t>
            </a:r>
            <a:r>
              <a:rPr lang="es" sz="1200"/>
              <a:t>día</a:t>
            </a:r>
            <a:r>
              <a:rPr lang="es" sz="1200"/>
              <a:t> nunca ha sido tan </a:t>
            </a:r>
            <a:r>
              <a:rPr lang="es" sz="1200"/>
              <a:t>fácil</a:t>
            </a:r>
            <a:r>
              <a:rPr lang="es" sz="1200"/>
              <a:t>.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Experiencia personalizada: Recomendaciones según preferencias y disponibilidad.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u="sng"/>
              <a:t>Para los negocios y pymes:</a:t>
            </a:r>
            <a:endParaRPr sz="1200" u="sng"/>
          </a:p>
          <a:p>
            <a:pPr indent="-3048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Mayor visibilidad: </a:t>
            </a:r>
            <a:r>
              <a:rPr lang="es" sz="1200"/>
              <a:t>Aparecerán</a:t>
            </a:r>
            <a:r>
              <a:rPr lang="es" sz="1200"/>
              <a:t> en las rutas como recomendaciones cuando los clientes busquen lugares de </a:t>
            </a:r>
            <a:r>
              <a:rPr lang="es" sz="1200"/>
              <a:t>interés</a:t>
            </a:r>
            <a:r>
              <a:rPr lang="es" sz="1200"/>
              <a:t> donde ir.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Mayor alcance</a:t>
            </a:r>
            <a:r>
              <a:rPr lang="es" sz="1200"/>
              <a:t> en clientes potenciales: Más oportunidades de venta gracias a la posición destacada en nuestra app.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Modelo sostenible: Suscripción escalable que mejora la visibilidad y prioridad según nivel contratado.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200" u="sng"/>
              <a:t>Para todos:</a:t>
            </a:r>
            <a:endParaRPr sz="1200" u="sng"/>
          </a:p>
          <a:p>
            <a:pPr indent="-304800" lvl="0" marL="45720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Conecta personas y negocios de forma eficiente y práctica.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Fomenta un uso más inteligente del tiempo y de los recursos urbanos.</a:t>
            </a:r>
            <a:endParaRPr sz="1200"/>
          </a:p>
          <a:p>
            <a:pPr indent="-30480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s" sz="1200"/>
              <a:t>Crea un ecosistema donde usuarios y comercios se benefician mutuamente.</a:t>
            </a:r>
            <a:endParaRPr sz="1200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