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2dbee3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2dbee3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2dbee3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2dbee3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2dbee3b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2dbee3b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2dbee3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2dbee3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2dbee3b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2dbee3b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2dbee3b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2dbee3b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70800" y="819850"/>
            <a:ext cx="27153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Itinerario </a:t>
            </a:r>
            <a:r>
              <a:rPr lang="es"/>
              <a:t>Inteligente</a:t>
            </a:r>
            <a:r>
              <a:rPr lang="es"/>
              <a:t> Trip Go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76025" y="3858225"/>
            <a:ext cx="20019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Alejandro Martinez</a:t>
            </a:r>
            <a:br>
              <a:rPr lang="es"/>
            </a:br>
            <a:r>
              <a:rPr lang="es"/>
              <a:t>                            Felipe Romero</a:t>
            </a:r>
            <a:br>
              <a:rPr lang="es"/>
            </a:br>
            <a:r>
              <a:rPr lang="es"/>
              <a:t>                            Natanael Huenullan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15100" y="594725"/>
            <a:ext cx="39138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al proyecto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Organizar el día no siempre es fácil: locales con horarios distintos, trayectos largos y cambios de último minuto terminan haciendo perder tiempo y energía.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afecta tanto a las personas que quieren optimizar su tiempo, como a los negocios locales que pierden clientes potenciales por falta de visibilidad en el momento adecuado.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337075" y="631925"/>
            <a:ext cx="22911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79800" y="1284050"/>
            <a:ext cx="658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personas enfrentan un problema común: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Llegar a un local y encontrarlo cerrado.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Gastar más tiempo del necesario en traslados.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tener claridad sobre qué opciones están realmente disponibles en el momento.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no solo afecta al usuario, también a los negocios locales, que pierden oportunidades de captar clientes cercanos listos para comprar o consumir.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054300" y="639375"/>
            <a:ext cx="30354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 Solución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88600" y="1310100"/>
            <a:ext cx="70389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305"/>
              <a:t>Nuestra app crea itinerarios automáticos y personalizados, considerando la ubicación del usuario, horarios de apertura y cierre de locales, y tiempos reales de transporte (auto, a pie o transporte público).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305"/>
              <a:t>Gracias a Google Maps y sus APIs, las rutas son precisas, eficientes y siempre actualizadas, evitando traslados innecesarios.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305" u="sng"/>
              <a:t>Beneficios</a:t>
            </a:r>
            <a:r>
              <a:rPr lang="es" sz="1305"/>
              <a:t>: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s" sz="1305">
                <a:solidFill>
                  <a:schemeClr val="accent2"/>
                </a:solidFill>
              </a:rPr>
              <a:t>U</a:t>
            </a:r>
            <a:r>
              <a:rPr b="1" lang="es" sz="1305">
                <a:solidFill>
                  <a:schemeClr val="accent2"/>
                </a:solidFill>
              </a:rPr>
              <a:t>s</a:t>
            </a:r>
            <a:r>
              <a:rPr b="1" lang="es" sz="1305">
                <a:solidFill>
                  <a:schemeClr val="accent2"/>
                </a:solidFill>
              </a:rPr>
              <a:t>uarios</a:t>
            </a:r>
            <a:r>
              <a:rPr lang="es" sz="1305"/>
              <a:t>: ahorran tiempo, se mueven de forma eficiente y tienen un día organizado.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s" sz="1305">
                <a:solidFill>
                  <a:schemeClr val="accent2"/>
                </a:solidFill>
              </a:rPr>
              <a:t>Negocios locales</a:t>
            </a:r>
            <a:r>
              <a:rPr lang="es" sz="1305"/>
              <a:t>: pueden adquirir una suscripción lo que les </a:t>
            </a:r>
            <a:r>
              <a:rPr lang="es" sz="1305"/>
              <a:t>permitirá</a:t>
            </a:r>
            <a:r>
              <a:rPr lang="es" sz="1305"/>
              <a:t> tener mayor visibilidad en la app. Mientras mejor sea la suscripción, mejor será su posición en las rutas recomendadas, aumentando visibilidad y posibilidades de atraer clientes.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730925" y="252350"/>
            <a:ext cx="42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o Usuario Objetivo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08500" y="1024025"/>
            <a:ext cx="70389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Usuarios finales:</a:t>
            </a:r>
            <a:endParaRPr sz="13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25"/>
              <a:t>Personas que quieren aprovechar mejor su tiempo en la ciudad y que necesitan organizar recorridos de forma sencilla o profesionales con agendas ajustadas que buscan moverse de manera más eficiente.</a:t>
            </a:r>
            <a:endParaRPr sz="13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25"/>
          </a:p>
          <a:p>
            <a:pPr indent="-312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Negocios locales:</a:t>
            </a:r>
            <a:endParaRPr sz="13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25"/>
              <a:t>Restaurantes, cafeterías, peluquerías, ferreterías y otros comercios que desean atraer clientes cercanos justo en el momento en que están decidiendo dónde ir, logrando </a:t>
            </a:r>
            <a:r>
              <a:rPr lang="es" sz="1325"/>
              <a:t>m</a:t>
            </a:r>
            <a:r>
              <a:rPr lang="es" sz="1325"/>
              <a:t>ayor visibilidad sin depender solo de la publicidad tradicional.</a:t>
            </a:r>
            <a:endParaRPr sz="13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58400" y="205450"/>
            <a:ext cx="2827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87750" y="712625"/>
            <a:ext cx="70389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/>
              <a:t>Usuarios:</a:t>
            </a:r>
            <a:endParaRPr sz="1000" u="sng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Crear itinerarios automáticos en tiempo real según ubicación, horarios y transporte.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Elegir medio de transporte: auto, a pie o transporte público.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Visualizar rutas optimizadas en Google Maps dentro de la app.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Filtrar locales por tipo y horario.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Guardar itinerarios favoritos y preferencias (requiere cuenta).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 u="sng"/>
              <a:t>Negocios: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Comprar suscripción para aparecer como destacados en rutas recomendadas.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Gestionar perfil: horarios, ubicación y tipo de servicio.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Ver estadísticas básicas sobre visibilidad y visitas.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Escala</a:t>
            </a:r>
            <a:r>
              <a:rPr lang="es" sz="1000"/>
              <a:t>r su </a:t>
            </a:r>
            <a:r>
              <a:rPr lang="es" sz="1000"/>
              <a:t>visibilidad según tipo de suscripción que posea.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 u="sng"/>
              <a:t>Inicio de Sesión: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Usuarios: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</a:t>
            </a:r>
            <a:r>
              <a:rPr lang="es" sz="1000"/>
              <a:t>p</a:t>
            </a:r>
            <a:r>
              <a:rPr lang="es" sz="1000"/>
              <a:t>cional: pueden usar la app sin registrarse.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Crear cuenta permite guardar itinerarios favoritos, recibir recomendaciones personalizadas y notificaciones.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Negocios: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Obligatorio si quieren pagar la </a:t>
            </a:r>
            <a:r>
              <a:rPr lang="es" sz="1000"/>
              <a:t>suscripción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Permite gestionar perfil, configurar horarios y ubicación, administrar suscripción y ver estadísticas.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714850" y="129250"/>
            <a:ext cx="42042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y Aporte de Valor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731225"/>
            <a:ext cx="70389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Para los usuarios: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Ahorro de tiempo: itinerarios optimizados reducen desplazamientos innecesarios.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Mayor eficiencia: planificar el día se vuelve sencillo y confiable.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Experiencia personalizada: recomendaciones según preferencias y ubicación.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/>
              <a:t>Para los negocios locales: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Mayor visibilidad: aparecen en las rutas recomendadas justo cuando los clientes están tomando decisiones.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Incremento en clientes potenciales: más oportunidades de venta gracias a la posición destacada en la app.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Modelo sostenible: suscripción escalable que mejora la posición según nivel contratado.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/>
              <a:t>A nivel general: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Conecta personas y negocios de forma eficiente y práctica.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Fomenta un uso más inteligente del tiempo y de los recursos urbanos.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Crea un ecosistema donde usuarios y comercios se benefician mutuamente.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