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30D225DE-4CD3-4670-A3D8-AEEFF246D353}"/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Century Gothic</vt:lpstr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14</cp:revision>
  <dcterms:modified xsi:type="dcterms:W3CDTF">2022-07-11T21:52:59Z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