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B5E22-F880-EBE8-9509-6F2631C4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49280-B239-92BA-63A3-419DAD3A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73CAA-F33E-A020-ADAE-F932FAEB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2503E9-7BFB-9556-58C5-FE03914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BA415-BF3D-D623-FE84-B95DF5E3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6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B0C7-BC5F-62C4-4E6C-DBE3090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F09056-A29C-4028-513A-0F92F35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C47A4A-374C-0551-0DAF-DBD9420B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B2499-C382-3636-A59A-A20F1D34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BDAF1-8BF4-BE86-603A-CB0FF283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2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5381A4-27DC-5EA7-D72D-188E1C1C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2712F1-0B37-0E75-6ACE-D8A7EF142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3F34D-36FA-6F2B-0494-4646795A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6F93C-C2B2-C0BA-E13F-AF3CBEDC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084FF-8C1F-99A0-5946-09585EC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9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4F04-5499-AECF-B3A0-FE3BB74E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C8344-D6D4-9286-4648-404299C8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41045-7E83-599F-FA58-B03FCCA2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3C98D-284B-B640-3743-B84C0DA3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F4CE2-48FA-9F1B-8BB1-81D86807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B8392-4EEA-E5DA-81E3-A9AE350C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2D51C-F68F-DBDB-7CDB-1B65A0CA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86378-E61D-2D82-D749-3A639760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9443B-15FD-890E-8758-359221A3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70BA5-9EEC-3861-EA2A-7CCE65FA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A367D-1ED2-7709-F85B-52E3BD4E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638BF-8E0F-414B-8A79-7B599017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604EEA-C4E8-4CA3-D968-98141D8B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38B3F-7AF9-775D-21B1-E93BFD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1DA5EB-0D25-F35C-CF00-12A53321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A5D90-B362-835C-3B8D-96427B91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3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5BFA-CC06-FE75-151C-766ABA44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84508-A78B-D31A-5E55-DD8FB296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2F2E60-6F00-AF56-F10F-6653FBB3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695E4E-F4E6-5CE8-8025-D55B51B3B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8BD901-3BA6-2E3B-384F-3EEE7A0DF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2EFCD0-939B-64F4-EC16-4E556284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645D1E-97D2-ECD6-7E3C-ECF7D646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5BC881-F11E-79B2-1FC1-78457FD8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5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2469-5211-EDF8-3150-8FFE2736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9E3EDE-9414-D29A-9138-13195F9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112442-14E3-12A0-B954-5DC033EF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ED959E-E2BB-73B9-4BC2-3FFEBE0E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0FFCEC-92AF-68F3-5340-5D0BA96C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2B045E-09AA-6406-F6D5-F2B15A05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25E233-8BC9-1D99-104E-E1234F60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E246C-63CA-7837-5BD3-B93F998D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2BF5A-B1AF-BB46-FEEF-0026F37D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7E1A3D-DC13-E98C-EB67-CAF30B63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586247-C2A7-E1BF-D2C6-E7747BC8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A72EBA-0382-0248-52BD-5573C140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7C3CF0-9BB2-B586-0082-5765E46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A872D-3C7A-337B-E116-A06F58C4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E2EBBA-4FEA-BCDE-9F51-5F6D0A19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78C550-CCB7-9D77-98B0-B687074A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96AEF-959E-8B5A-F0D3-CF8E27FD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41575-FBCD-0D1D-3FB7-821640F9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1CA1B-D2AB-9B43-59EA-58498AF9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0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559E17-E93F-9F0E-B387-E71626BE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3DEF2-148C-0F9F-4804-E299F7A9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F29BE-A2A0-8441-4A22-C421E7897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67EAA-E872-43F3-A421-6C7C95C185D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10FE61-E40B-12AC-5C0E-83C866E1C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40E9E-DFDB-89A2-6F94-91265ED46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C7AEF-71FA-4335-A270-0BACF7ABD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9F5501-FEA3-8FA1-62D9-63683333069C}"/>
              </a:ext>
            </a:extLst>
          </p:cNvPr>
          <p:cNvSpPr/>
          <p:nvPr/>
        </p:nvSpPr>
        <p:spPr>
          <a:xfrm>
            <a:off x="1131684" y="1602463"/>
            <a:ext cx="1358020" cy="697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67BDC9-84F8-B7B5-6F3C-3540BD2B255C}"/>
              </a:ext>
            </a:extLst>
          </p:cNvPr>
          <p:cNvSpPr/>
          <p:nvPr/>
        </p:nvSpPr>
        <p:spPr>
          <a:xfrm>
            <a:off x="3601772" y="2299580"/>
            <a:ext cx="1358020" cy="697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245D9C-6FE4-746C-6D12-476DE959A8CA}"/>
              </a:ext>
            </a:extLst>
          </p:cNvPr>
          <p:cNvSpPr/>
          <p:nvPr/>
        </p:nvSpPr>
        <p:spPr>
          <a:xfrm>
            <a:off x="6189553" y="3429000"/>
            <a:ext cx="1358020" cy="697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InfluxDB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098F94-D10F-977A-FCB5-A6C8E0C61F82}"/>
              </a:ext>
            </a:extLst>
          </p:cNvPr>
          <p:cNvSpPr/>
          <p:nvPr/>
        </p:nvSpPr>
        <p:spPr>
          <a:xfrm>
            <a:off x="8578160" y="4541068"/>
            <a:ext cx="1358020" cy="697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Grafana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68884DE4-798B-89EE-311B-DCB6B4E7C1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89704" y="1951022"/>
            <a:ext cx="1112068" cy="697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FF3999C6-919E-A540-E7C1-C88C19B2417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959792" y="2648139"/>
            <a:ext cx="1229761" cy="1129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FA00AE48-1EF7-2A09-502E-BD02A34A44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547573" y="3777559"/>
            <a:ext cx="1030587" cy="1112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7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natanael ferreira</dc:creator>
  <cp:lastModifiedBy>natanael ferreira</cp:lastModifiedBy>
  <cp:revision>1</cp:revision>
  <dcterms:created xsi:type="dcterms:W3CDTF">2025-06-24T07:38:46Z</dcterms:created>
  <dcterms:modified xsi:type="dcterms:W3CDTF">2025-06-24T07:39:06Z</dcterms:modified>
</cp:coreProperties>
</file>