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Boylien Nainggolan" initials="ABN" lastIdx="1" clrIdx="0">
    <p:extLst>
      <p:ext uri="{19B8F6BF-5375-455C-9EA6-DF929625EA0E}">
        <p15:presenceInfo xmlns:p15="http://schemas.microsoft.com/office/powerpoint/2012/main" userId="4e34494896891b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0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0T15:21:15.598" idx="1">
    <p:pos x="7273" y="75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80E-54F1-BFB5-37C5-01A83FB7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4D8EE-8904-CBCE-D439-A6D51482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C807-B04E-1816-57BE-61D758F8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7A22-6A0A-3338-D11A-14843244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5F81-85A1-ACC3-22A2-39279DB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4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9730-03E9-06D3-60D5-BFECEDCE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985AC-79C2-FCEB-F9F4-5EA4961D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91E7-A323-DB66-4FB2-212FB699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E07B-529C-96C2-8433-43515043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4037-1EDF-CF13-CA1E-5C26D801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55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ED12E-BEE2-8D3B-F468-C76C458A3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D0F2-5839-84E7-0A3C-ADA1B83B1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EFBC-6428-76D3-90A5-112F71E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A0E9-CDB1-C24A-E6F1-9C531D3C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8D58-2FE6-79FA-643D-F1C6126B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50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FC99-1AD6-8434-19F7-FB915EEA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CC42-EB7F-8478-6787-D9696E69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A069-9F44-AE01-E8C3-DC33B87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53D2-033E-ABA8-74BD-CDA075D1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D2B4-68A8-01EE-22FD-AD998B3E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9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DDF1-C6D7-24A6-BF91-93EDA2C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19858-72CE-8AB1-8C87-7A6312FE4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FD4-F41C-76A5-F1EA-3CE52410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7909-6CCB-34AE-293E-2A379C78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FA1E-E4DB-A78F-9DC4-0BC99958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09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433-40C7-A3CE-3859-88E1C5F1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C5BC-FE2C-6C62-D2B8-B6A351DD6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C19AD-BADB-8DC3-79B0-9AA9959B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0970C-FF71-F2C3-FF80-8B43009F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2D9C8-4477-32E8-D1AF-4A73C7ED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95D1A-B937-A0BC-470E-95EABB25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75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80A4-5898-651D-A498-B63731BF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321C0-1423-284E-4891-4A654F372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C0B60-A79C-20CE-3FE6-18667656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7EE2-0097-4B14-CA70-8E16F7CEF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F171E-B6A5-B3D5-533E-0A4223D3C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1B70-8E46-1C20-B8CF-894C153F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F6405-1B2E-B8AA-CA9E-F62F7F57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8DA6A-605C-C0D6-D90C-D21405D4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8230-B584-0DD8-F82B-F53C2ED5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4CD02-5D3D-459E-2E49-03956104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6C00C-872D-A029-5442-E578F8F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13764-B803-B172-C8D1-700B1F2C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2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648CE-BB83-DC2E-E489-72B16A36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C6223-BA98-D9BC-357E-C5334760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DB1C-C553-9EA9-B153-11F35D6F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2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112F-47EA-9923-376E-506FD2B1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D399-D46A-8AAF-3B96-5DEFA79FB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8E5E9-D38C-18BA-F3FD-6382EC87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7CEC2-A198-FC5C-E3C2-997707F6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F87A-370D-E1EE-265D-A675FD4F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6F22A-C878-EA81-E70C-1759A367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9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3B6D-1537-67F5-1C18-7C019B02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FCE18-F494-1B95-20C6-C3BEA1ED3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88E49-8F3B-5C04-7039-B56A4B12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23F1-9F1B-2F28-9D2A-4D432607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A1D6-39C0-1138-D3DA-0065E549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9E046-9468-F7D8-5811-BE329083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22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FC057-A6D9-95AD-143A-B9530A09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64B54-4AB9-98FF-96BA-20AC3C2C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F228-5564-0649-3FCE-4DDA7D2B0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381D-9D35-45EA-85D3-96A2ACE35866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A87B-02EA-FD82-FCC5-9C45CF360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F301-D932-509F-1595-CFECC7BC3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BBE1-3062-4CA9-AA15-F75A1431A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75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B4840-BF68-630C-EC68-1A9C7320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6" y="26576"/>
            <a:ext cx="3157483" cy="6845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45166-9795-9810-7E5B-FA89F221D71C}"/>
              </a:ext>
            </a:extLst>
          </p:cNvPr>
          <p:cNvSpPr txBox="1"/>
          <p:nvPr/>
        </p:nvSpPr>
        <p:spPr>
          <a:xfrm>
            <a:off x="5512904" y="4134679"/>
            <a:ext cx="343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MAL </a:t>
            </a:r>
            <a:r>
              <a:rPr lang="en-US" sz="4800" b="1" dirty="0" err="1">
                <a:solidFill>
                  <a:schemeClr val="bg1"/>
                </a:solidFill>
              </a:rPr>
              <a:t>TruDav</a:t>
            </a:r>
            <a:endParaRPr lang="en-ID" sz="4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E0F45-B8CE-1465-EFB2-4F36124B5CBC}"/>
              </a:ext>
            </a:extLst>
          </p:cNvPr>
          <p:cNvSpPr txBox="1"/>
          <p:nvPr/>
        </p:nvSpPr>
        <p:spPr>
          <a:xfrm>
            <a:off x="5512904" y="514184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 the largest anime and manga database and community everywhere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9B8C7-0969-F37B-D570-B58FE882C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3" r="3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AF9835-76E5-122A-7119-4A1BCE699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2000"/>
                </a:schemeClr>
              </a:gs>
              <a:gs pos="16000">
                <a:srgbClr val="203864">
                  <a:alpha val="81000"/>
                </a:srgb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DA6B0-945A-2DA9-37FB-9AE410CFAD9D}"/>
              </a:ext>
            </a:extLst>
          </p:cNvPr>
          <p:cNvSpPr txBox="1"/>
          <p:nvPr/>
        </p:nvSpPr>
        <p:spPr>
          <a:xfrm>
            <a:off x="3405809" y="1338470"/>
            <a:ext cx="77525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Pandemi</a:t>
            </a:r>
            <a:r>
              <a:rPr lang="en-US" dirty="0">
                <a:solidFill>
                  <a:schemeClr val="bg1"/>
                </a:solidFill>
              </a:rPr>
              <a:t> COVID-19 </a:t>
            </a:r>
            <a:r>
              <a:rPr lang="en-US" dirty="0" err="1">
                <a:solidFill>
                  <a:schemeClr val="bg1"/>
                </a:solidFill>
              </a:rPr>
              <a:t>mengubah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hidup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manusia</a:t>
            </a:r>
            <a:r>
              <a:rPr lang="en-US" dirty="0">
                <a:solidFill>
                  <a:schemeClr val="bg1"/>
                </a:solidFill>
              </a:rPr>
              <a:t>. Yang </a:t>
            </a:r>
            <a:r>
              <a:rPr lang="en-US" dirty="0" err="1">
                <a:solidFill>
                  <a:schemeClr val="bg1"/>
                </a:solidFill>
              </a:rPr>
              <a:t>dahulu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masyarakat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beraktifitas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diluar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memaksa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beraktifitas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rumah</a:t>
            </a:r>
            <a:r>
              <a:rPr lang="en-US" dirty="0">
                <a:solidFill>
                  <a:schemeClr val="bg1"/>
                </a:solidFill>
              </a:rPr>
              <a:t>. Hal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menimbulkan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kebosanan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seiring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meningkat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menerus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mengakibatkan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masyarakat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hiburan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didapatkan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sekitarnya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keluar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rumah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Karena </a:t>
            </a:r>
            <a:r>
              <a:rPr lang="en-US" dirty="0" err="1">
                <a:solidFill>
                  <a:schemeClr val="bg1"/>
                </a:solidFill>
              </a:rPr>
              <a:t>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masyarakat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beradaptasi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aktifitas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hobi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bermain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sosial</a:t>
            </a:r>
            <a:r>
              <a:rPr lang="en-US" dirty="0">
                <a:solidFill>
                  <a:schemeClr val="bg1"/>
                </a:solidFill>
              </a:rPr>
              <a:t> media, </a:t>
            </a:r>
            <a:r>
              <a:rPr lang="en-US" dirty="0" err="1">
                <a:solidFill>
                  <a:schemeClr val="bg1"/>
                </a:solidFill>
              </a:rPr>
              <a:t>nonton</a:t>
            </a:r>
            <a:r>
              <a:rPr lang="en-US" dirty="0">
                <a:solidFill>
                  <a:schemeClr val="bg1"/>
                </a:solidFill>
              </a:rPr>
              <a:t> film, </a:t>
            </a:r>
            <a:r>
              <a:rPr lang="en-US" dirty="0" err="1">
                <a:solidFill>
                  <a:schemeClr val="bg1"/>
                </a:solidFill>
              </a:rPr>
              <a:t>nonton</a:t>
            </a:r>
            <a:r>
              <a:rPr lang="en-US" dirty="0">
                <a:solidFill>
                  <a:schemeClr val="bg1"/>
                </a:solidFill>
              </a:rPr>
              <a:t> Anime, </a:t>
            </a:r>
            <a:r>
              <a:rPr lang="en-US" dirty="0" err="1">
                <a:solidFill>
                  <a:schemeClr val="bg1"/>
                </a:solidFill>
              </a:rPr>
              <a:t>dll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seiring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berjalan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waktu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perhatian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terhadap</a:t>
            </a:r>
            <a:r>
              <a:rPr lang="en-US" dirty="0">
                <a:solidFill>
                  <a:schemeClr val="bg1"/>
                </a:solidFill>
              </a:rPr>
              <a:t> Anime </a:t>
            </a:r>
            <a:r>
              <a:rPr lang="en-US" dirty="0" err="1">
                <a:solidFill>
                  <a:schemeClr val="bg1"/>
                </a:solidFill>
              </a:rPr>
              <a:t>mendadak</a:t>
            </a:r>
            <a:r>
              <a:rPr lang="en-US" dirty="0">
                <a:solidFill>
                  <a:schemeClr val="bg1"/>
                </a:solidFill>
              </a:rPr>
              <a:t> naik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menghibur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membosankan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peminat</a:t>
            </a:r>
            <a:r>
              <a:rPr lang="en-US" dirty="0">
                <a:solidFill>
                  <a:schemeClr val="bg1"/>
                </a:solidFill>
              </a:rPr>
              <a:t> Anime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banyak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bg1"/>
                </a:solidFill>
              </a:rPr>
              <a:t>Anime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film </a:t>
            </a:r>
            <a:r>
              <a:rPr lang="en-ID" dirty="0" err="1">
                <a:solidFill>
                  <a:schemeClr val="bg1"/>
                </a:solidFill>
              </a:rPr>
              <a:t>animasi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asal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Jepang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digambar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maupun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teknologi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komputer</a:t>
            </a:r>
            <a:r>
              <a:rPr lang="en-ID" dirty="0">
                <a:solidFill>
                  <a:schemeClr val="bg1"/>
                </a:solidFill>
              </a:rPr>
              <a:t>. Anime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salah </a:t>
            </a:r>
            <a:r>
              <a:rPr lang="en-ID" dirty="0" err="1">
                <a:solidFill>
                  <a:schemeClr val="bg1"/>
                </a:solidFill>
              </a:rPr>
              <a:t>satu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animasi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banyak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digemari</a:t>
            </a:r>
            <a:r>
              <a:rPr lang="en-ID" dirty="0">
                <a:solidFill>
                  <a:schemeClr val="bg1"/>
                </a:solidFill>
              </a:rPr>
              <a:t> oleh </a:t>
            </a:r>
            <a:r>
              <a:rPr lang="en-ID" dirty="0" err="1">
                <a:solidFill>
                  <a:schemeClr val="bg1"/>
                </a:solidFill>
              </a:rPr>
              <a:t>masyarakat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seluruh</a:t>
            </a:r>
            <a:r>
              <a:rPr lang="en-ID" dirty="0">
                <a:solidFill>
                  <a:schemeClr val="bg1"/>
                </a:solidFill>
              </a:rPr>
              <a:t> dunia.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85BD0-F631-2E67-B754-F514869F8A65}"/>
              </a:ext>
            </a:extLst>
          </p:cNvPr>
          <p:cNvSpPr txBox="1"/>
          <p:nvPr/>
        </p:nvSpPr>
        <p:spPr>
          <a:xfrm>
            <a:off x="4757530" y="1683025"/>
            <a:ext cx="7063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pandemi</a:t>
            </a:r>
            <a:r>
              <a:rPr lang="en-US" dirty="0">
                <a:solidFill>
                  <a:schemeClr val="bg1"/>
                </a:solidFill>
              </a:rPr>
              <a:t> COVID-19, </a:t>
            </a:r>
            <a:r>
              <a:rPr lang="en-US" dirty="0" err="1">
                <a:solidFill>
                  <a:schemeClr val="bg1"/>
                </a:solidFill>
              </a:rPr>
              <a:t>Peminat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terhadap</a:t>
            </a:r>
            <a:r>
              <a:rPr lang="en-US" dirty="0">
                <a:solidFill>
                  <a:schemeClr val="bg1"/>
                </a:solidFill>
              </a:rPr>
              <a:t> Anime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lonjakan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perhatian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Anime juga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tinggi</a:t>
            </a:r>
            <a:r>
              <a:rPr lang="en-US" dirty="0">
                <a:solidFill>
                  <a:schemeClr val="bg1"/>
                </a:solidFill>
              </a:rPr>
              <a:t>. Karena </a:t>
            </a:r>
            <a:r>
              <a:rPr lang="en-US" dirty="0" err="1">
                <a:solidFill>
                  <a:schemeClr val="bg1"/>
                </a:solidFill>
              </a:rPr>
              <a:t>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membangun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sebuah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infomasi</a:t>
            </a:r>
            <a:r>
              <a:rPr lang="en-US" dirty="0">
                <a:solidFill>
                  <a:schemeClr val="bg1"/>
                </a:solidFill>
              </a:rPr>
              <a:t> Anime dan Manga yang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didalam</a:t>
            </a:r>
            <a:r>
              <a:rPr lang="en-US" dirty="0">
                <a:solidFill>
                  <a:schemeClr val="bg1"/>
                </a:solidFill>
              </a:rPr>
              <a:t> smartphone user.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bantuan</a:t>
            </a:r>
            <a:r>
              <a:rPr lang="en-US" dirty="0">
                <a:solidFill>
                  <a:schemeClr val="bg1"/>
                </a:solidFill>
              </a:rPr>
              <a:t> database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MyAnimeList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dibangun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diharapkan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banyak</a:t>
            </a:r>
            <a:r>
              <a:rPr lang="en-US" dirty="0">
                <a:solidFill>
                  <a:schemeClr val="bg1"/>
                </a:solidFill>
              </a:rPr>
              <a:t>. Hal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mempermudah</a:t>
            </a:r>
            <a:r>
              <a:rPr lang="en-US" dirty="0">
                <a:solidFill>
                  <a:schemeClr val="bg1"/>
                </a:solidFill>
              </a:rPr>
              <a:t> user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infomasi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berkaitan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Anime. </a:t>
            </a:r>
            <a:r>
              <a:rPr lang="en-US" dirty="0" err="1">
                <a:solidFill>
                  <a:schemeClr val="bg1"/>
                </a:solidFill>
              </a:rPr>
              <a:t>MyAnimeList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mendukung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membangun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peminat</a:t>
            </a:r>
            <a:r>
              <a:rPr lang="en-US" dirty="0">
                <a:solidFill>
                  <a:schemeClr val="bg1"/>
                </a:solidFill>
              </a:rPr>
              <a:t> Anime dan Manga.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CBB27-E447-1556-17FE-C6A41092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5" y="2114464"/>
            <a:ext cx="3791576" cy="17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8E89C-11F3-FB20-867A-D52EB0D570F5}"/>
              </a:ext>
            </a:extLst>
          </p:cNvPr>
          <p:cNvSpPr txBox="1"/>
          <p:nvPr/>
        </p:nvSpPr>
        <p:spPr>
          <a:xfrm>
            <a:off x="2376451" y="1368439"/>
            <a:ext cx="482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Fitur yang </a:t>
            </a:r>
            <a:r>
              <a:rPr lang="en-US" sz="3200" dirty="0" err="1">
                <a:solidFill>
                  <a:schemeClr val="bg1"/>
                </a:solidFill>
              </a:rPr>
              <a:t>sudah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diterapkan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18FD6-5CC5-1004-862D-783D403BD2F5}"/>
              </a:ext>
            </a:extLst>
          </p:cNvPr>
          <p:cNvSpPr txBox="1"/>
          <p:nvPr/>
        </p:nvSpPr>
        <p:spPr>
          <a:xfrm>
            <a:off x="3462080" y="2252524"/>
            <a:ext cx="4323941" cy="2352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Login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MyAnimeList</a:t>
            </a:r>
            <a:r>
              <a:rPr lang="en-US" sz="2000" dirty="0">
                <a:solidFill>
                  <a:schemeClr val="bg1"/>
                </a:solidFill>
              </a:rPr>
              <a:t>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Menampilkan</a:t>
            </a:r>
            <a:r>
              <a:rPr lang="en-US" sz="2000" dirty="0">
                <a:solidFill>
                  <a:schemeClr val="bg1"/>
                </a:solidFill>
              </a:rPr>
              <a:t> daftar Anime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Menampilkan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informasi</a:t>
            </a:r>
            <a:r>
              <a:rPr lang="en-US" sz="2000" dirty="0">
                <a:solidFill>
                  <a:schemeClr val="bg1"/>
                </a:solidFill>
              </a:rPr>
              <a:t> detail Anime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Membuat</a:t>
            </a:r>
            <a:r>
              <a:rPr lang="en-ID" sz="2000" dirty="0">
                <a:solidFill>
                  <a:schemeClr val="bg1"/>
                </a:solidFill>
              </a:rPr>
              <a:t> list Anime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Membuat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notifikasi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EE4B5-EDB0-499E-7E17-45C02C18E681}"/>
              </a:ext>
            </a:extLst>
          </p:cNvPr>
          <p:cNvSpPr/>
          <p:nvPr/>
        </p:nvSpPr>
        <p:spPr>
          <a:xfrm>
            <a:off x="9369083" y="0"/>
            <a:ext cx="282291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25376-4ABB-7C36-2BB4-8C804CA59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1" r="32812"/>
          <a:stretch/>
        </p:blipFill>
        <p:spPr>
          <a:xfrm>
            <a:off x="9863553" y="302963"/>
            <a:ext cx="1833975" cy="1793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472FF5-6C9A-EF3D-DABF-41D1BD5CC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827" y="2532286"/>
            <a:ext cx="1793428" cy="1793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279D34-15AD-D086-7E8A-95844BEE9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26" y="4952941"/>
            <a:ext cx="1535630" cy="15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6A1A1-1922-6506-71B6-630526F9C671}"/>
              </a:ext>
            </a:extLst>
          </p:cNvPr>
          <p:cNvSpPr txBox="1"/>
          <p:nvPr/>
        </p:nvSpPr>
        <p:spPr>
          <a:xfrm>
            <a:off x="2570920" y="1149531"/>
            <a:ext cx="4174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Bagian yang paling </a:t>
            </a:r>
            <a:r>
              <a:rPr lang="en-US" sz="3200" dirty="0" err="1">
                <a:solidFill>
                  <a:schemeClr val="bg1"/>
                </a:solidFill>
              </a:rPr>
              <a:t>sulit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0B2A5-A6F8-BB2B-54D0-B45E788FD52B}"/>
              </a:ext>
            </a:extLst>
          </p:cNvPr>
          <p:cNvSpPr txBox="1"/>
          <p:nvPr/>
        </p:nvSpPr>
        <p:spPr>
          <a:xfrm>
            <a:off x="3180521" y="2157818"/>
            <a:ext cx="417443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Perancangan</a:t>
            </a:r>
            <a:r>
              <a:rPr lang="en-US" dirty="0">
                <a:solidFill>
                  <a:schemeClr val="bg1"/>
                </a:solidFill>
              </a:rPr>
              <a:t> Login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Oauth</a:t>
            </a:r>
            <a:r>
              <a:rPr lang="en-US" dirty="0">
                <a:solidFill>
                  <a:schemeClr val="bg1"/>
                </a:solidFill>
              </a:rPr>
              <a:t> 2.0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Minim </a:t>
            </a:r>
            <a:r>
              <a:rPr lang="en-US" dirty="0" err="1">
                <a:solidFill>
                  <a:schemeClr val="bg1"/>
                </a:solidFill>
              </a:rPr>
              <a:t>pengalaman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penggunaan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Gagal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memahami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dokumentasi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Salah </a:t>
            </a:r>
            <a:r>
              <a:rPr lang="en-US" dirty="0" err="1">
                <a:solidFill>
                  <a:schemeClr val="bg1"/>
                </a:solidFill>
              </a:rPr>
              <a:t>pengetikan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 Hari </a:t>
            </a:r>
            <a:r>
              <a:rPr lang="en-US" dirty="0" err="1">
                <a:solidFill>
                  <a:schemeClr val="bg1"/>
                </a:solidFill>
              </a:rPr>
              <a:t>pengerjaan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C01412-1501-94D2-E276-DAAFAA55775F}"/>
              </a:ext>
            </a:extLst>
          </p:cNvPr>
          <p:cNvSpPr/>
          <p:nvPr/>
        </p:nvSpPr>
        <p:spPr>
          <a:xfrm>
            <a:off x="0" y="2035996"/>
            <a:ext cx="12201499" cy="222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97B19-76E4-7928-95B5-C52A0AF6CF38}"/>
              </a:ext>
            </a:extLst>
          </p:cNvPr>
          <p:cNvSpPr txBox="1"/>
          <p:nvPr/>
        </p:nvSpPr>
        <p:spPr>
          <a:xfrm>
            <a:off x="522402" y="1221053"/>
            <a:ext cx="416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Tools yang </a:t>
            </a:r>
            <a:r>
              <a:rPr lang="en-US" sz="3600" dirty="0" err="1">
                <a:solidFill>
                  <a:schemeClr val="bg1"/>
                </a:solidFill>
              </a:rPr>
              <a:t>digunakan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ED453-2D3C-ACE2-7545-2CEAEB78E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373219"/>
            <a:ext cx="1426264" cy="142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46C46-7A62-88DC-5FED-3CDDC87EE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" b="96778" l="3889" r="98556">
                        <a14:foregroundMark x1="24333" y1="32222" x2="24333" y2="32222"/>
                        <a14:foregroundMark x1="28889" y1="17778" x2="28889" y2="17778"/>
                        <a14:foregroundMark x1="40889" y1="8556" x2="29333" y2="14000"/>
                        <a14:foregroundMark x1="29333" y1="14000" x2="15333" y2="27444"/>
                        <a14:foregroundMark x1="15333" y1="27444" x2="14222" y2="33444"/>
                        <a14:foregroundMark x1="8222" y1="45556" x2="9889" y2="54333"/>
                        <a14:foregroundMark x1="9889" y1="54333" x2="21333" y2="71333"/>
                        <a14:foregroundMark x1="21333" y1="71333" x2="48000" y2="81000"/>
                        <a14:foregroundMark x1="48000" y1="81000" x2="78556" y2="62444"/>
                        <a14:foregroundMark x1="78556" y1="62444" x2="84111" y2="26222"/>
                        <a14:foregroundMark x1="84111" y1="26222" x2="58111" y2="12222"/>
                        <a14:foregroundMark x1="58111" y1="12222" x2="46333" y2="10667"/>
                        <a14:foregroundMark x1="46333" y1="10667" x2="45889" y2="11000"/>
                        <a14:foregroundMark x1="29667" y1="10222" x2="17778" y2="18111"/>
                        <a14:foregroundMark x1="17778" y1="18111" x2="5889" y2="35222"/>
                        <a14:foregroundMark x1="5889" y1="35222" x2="5111" y2="55444"/>
                        <a14:foregroundMark x1="5111" y1="55444" x2="14556" y2="78778"/>
                        <a14:foregroundMark x1="14556" y1="78778" x2="29333" y2="88111"/>
                        <a14:foregroundMark x1="29333" y1="88111" x2="51556" y2="91000"/>
                        <a14:foregroundMark x1="51556" y1="91000" x2="76889" y2="81222"/>
                        <a14:foregroundMark x1="76889" y1="81222" x2="92889" y2="57333"/>
                        <a14:foregroundMark x1="92889" y1="57333" x2="94556" y2="28667"/>
                        <a14:foregroundMark x1="94556" y1="28667" x2="82111" y2="16667"/>
                        <a14:foregroundMark x1="82111" y1="16667" x2="63556" y2="10111"/>
                        <a14:foregroundMark x1="63556" y1="10111" x2="42111" y2="11222"/>
                        <a14:foregroundMark x1="4556" y1="42333" x2="3889" y2="59667"/>
                        <a14:foregroundMark x1="3889" y1="59667" x2="5889" y2="64333"/>
                        <a14:foregroundMark x1="36889" y1="96778" x2="60778" y2="94667"/>
                        <a14:foregroundMark x1="25111" y1="76333" x2="77000" y2="19889"/>
                        <a14:foregroundMark x1="51000" y1="41778" x2="39556" y2="50778"/>
                        <a14:foregroundMark x1="54111" y1="53333" x2="62222" y2="35667"/>
                        <a14:foregroundMark x1="62222" y1="35667" x2="54556" y2="35444"/>
                        <a14:foregroundMark x1="54556" y1="35444" x2="52667" y2="36667"/>
                        <a14:foregroundMark x1="75556" y1="28000" x2="72889" y2="36333"/>
                        <a14:foregroundMark x1="72889" y1="36333" x2="56556" y2="51000"/>
                        <a14:foregroundMark x1="46889" y1="3111" x2="58111" y2="4778"/>
                        <a14:foregroundMark x1="98556" y1="44111" x2="98111" y2="56444"/>
                        <a14:foregroundMark x1="38000" y1="67000" x2="76444" y2="25556"/>
                        <a14:foregroundMark x1="76444" y1="25556" x2="71333" y2="31000"/>
                        <a14:foregroundMark x1="71333" y1="31000" x2="60444" y2="34000"/>
                        <a14:foregroundMark x1="60444" y1="34000" x2="26667" y2="76333"/>
                        <a14:foregroundMark x1="56000" y1="333" x2="46222" y2="778"/>
                        <a14:foregroundMark x1="46222" y1="778" x2="44778" y2="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50" y="2373219"/>
            <a:ext cx="1426264" cy="142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9CC1E-8D9B-3010-AB6C-BA8CB06A85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9" b="67528" l="4839" r="89785">
                        <a14:foregroundMark x1="59677" y1="4797" x2="13441" y2="33948"/>
                        <a14:foregroundMark x1="43011" y1="51661" x2="55376" y2="39852"/>
                        <a14:foregroundMark x1="43011" y1="50923" x2="56989" y2="62362"/>
                        <a14:foregroundMark x1="6452" y1="34686" x2="70968" y2="2952"/>
                        <a14:foregroundMark x1="70968" y1="2952" x2="57527" y2="1845"/>
                        <a14:foregroundMark x1="52151" y1="63838" x2="61828" y2="62731"/>
                        <a14:foregroundMark x1="5376" y1="36531" x2="6452" y2="33210"/>
                        <a14:foregroundMark x1="55914" y1="65314" x2="62903" y2="62362"/>
                        <a14:foregroundMark x1="62903" y1="66052" x2="65054" y2="63838"/>
                        <a14:foregroundMark x1="67204" y1="67528" x2="68817" y2="63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103"/>
          <a:stretch/>
        </p:blipFill>
        <p:spPr>
          <a:xfrm>
            <a:off x="6631400" y="2411570"/>
            <a:ext cx="1507595" cy="1579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8308AB-5C8B-6093-67EC-971D2D8510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prstClr val="white">
                <a:tint val="45000"/>
                <a:satMod val="400000"/>
              </a:prst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81" y="2199767"/>
            <a:ext cx="1895155" cy="18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6B66C0-F743-710B-A12A-4E5D93E7DA2A}"/>
              </a:ext>
            </a:extLst>
          </p:cNvPr>
          <p:cNvSpPr/>
          <p:nvPr/>
        </p:nvSpPr>
        <p:spPr>
          <a:xfrm>
            <a:off x="3896752" y="0"/>
            <a:ext cx="4304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8DCF4-5F2A-9CE4-DF10-E1244874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07" y="1543432"/>
            <a:ext cx="3604385" cy="3771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C1A160-F600-7967-E51E-495DB3324909}"/>
              </a:ext>
            </a:extLst>
          </p:cNvPr>
          <p:cNvSpPr txBox="1"/>
          <p:nvPr/>
        </p:nvSpPr>
        <p:spPr>
          <a:xfrm>
            <a:off x="869653" y="929709"/>
            <a:ext cx="2877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Package yang </a:t>
            </a:r>
            <a:r>
              <a:rPr lang="en-US" sz="4000" dirty="0" err="1">
                <a:solidFill>
                  <a:schemeClr val="bg1"/>
                </a:solidFill>
              </a:rPr>
              <a:t>digunakan</a:t>
            </a:r>
            <a:endParaRPr lang="en-ID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9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Boylien Nainggolan</dc:creator>
  <cp:lastModifiedBy>Anton Boylien Nainggolan</cp:lastModifiedBy>
  <cp:revision>4</cp:revision>
  <dcterms:created xsi:type="dcterms:W3CDTF">2022-11-10T07:25:48Z</dcterms:created>
  <dcterms:modified xsi:type="dcterms:W3CDTF">2022-11-10T08:44:09Z</dcterms:modified>
</cp:coreProperties>
</file>