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seus problemas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/>
              <a:t>Uma grande falha na conta dos usuários de transporte publico.</a:t>
            </a:r>
          </a:p>
          <a:p>
            <a:pPr fontAlgn="base"/>
            <a:r>
              <a:rPr lang="pt-BR" dirty="0"/>
              <a:t>Confusão na logística de funcionamento e frota nas linhas de 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O Sistema de Transporte Publico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Insatisfação dos usuários</a:t>
            </a:r>
          </a:p>
          <a:p>
            <a:pPr fontAlgn="base"/>
            <a:r>
              <a:rPr lang="pt-BR" dirty="0"/>
              <a:t>Fraudes e irregularidades no repasse do dinheiro </a:t>
            </a:r>
          </a:p>
          <a:p>
            <a:pPr fontAlgn="base"/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 População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Poucos ônibus</a:t>
            </a:r>
          </a:p>
          <a:p>
            <a:pPr fontAlgn="base"/>
            <a:r>
              <a:rPr lang="pt-BR" dirty="0"/>
              <a:t>Superlotação</a:t>
            </a:r>
          </a:p>
          <a:p>
            <a:pPr fontAlgn="base"/>
            <a:r>
              <a:rPr lang="pt-BR" dirty="0"/>
              <a:t>Cobrança de tarifas excessivas</a:t>
            </a:r>
          </a:p>
          <a:p>
            <a:pPr marL="0" indent="0" fontAlgn="base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As concessionarias de Ônibus</a:t>
            </a:r>
          </a:p>
          <a:p>
            <a:pPr fontAlgn="base"/>
            <a:r>
              <a:rPr lang="pt-BR" dirty="0"/>
              <a:t>Perca de dinheiro</a:t>
            </a:r>
          </a:p>
          <a:p>
            <a:pPr fontAlgn="base"/>
            <a:r>
              <a:rPr lang="pt-BR" dirty="0"/>
              <a:t>Motoristas que permitem passageiros entrarem sem pagar</a:t>
            </a:r>
          </a:p>
          <a:p>
            <a:pPr fontAlgn="base"/>
            <a:r>
              <a:rPr lang="pt-BR" dirty="0"/>
              <a:t>Falta e excesso de disponibilidade de ônibus em horário de pico </a:t>
            </a:r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”</a:t>
            </a:r>
            <a:r>
              <a:rPr lang="en-US" dirty="0" err="1"/>
              <a:t>invasões</a:t>
            </a:r>
            <a:r>
              <a:rPr lang="en-US" dirty="0"/>
              <a:t>”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por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/>
              <a:t>R$ 6 </a:t>
            </a:r>
            <a:r>
              <a:rPr lang="en-US" b="1" dirty="0" err="1"/>
              <a:t>milhões</a:t>
            </a:r>
            <a:r>
              <a:rPr lang="en-US" dirty="0"/>
              <a:t> por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/>
              <a:t>articulados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pt-PT" dirty="0"/>
              <a:t>Segundo a Gazeta Online, em agosto de 2019, a Ceturb-ES descumpriu uma determinação da Justiça onde </a:t>
            </a:r>
            <a:r>
              <a:rPr lang="pt-PT" b="1" dirty="0"/>
              <a:t>75% das frotas </a:t>
            </a:r>
            <a:r>
              <a:rPr lang="pt-PT" dirty="0"/>
              <a:t>do Sistema Transcol devem circular nos horários de pico, mas foi constatado que </a:t>
            </a:r>
            <a:r>
              <a:rPr lang="pt-PT" b="1" dirty="0"/>
              <a:t>não passou de 58,8%</a:t>
            </a:r>
            <a:r>
              <a:rPr lang="pt-PT" dirty="0"/>
              <a:t>. Isso gerou </a:t>
            </a:r>
            <a:r>
              <a:rPr lang="pt-PT" b="1" dirty="0"/>
              <a:t>longas filas de espera nos terminais, nos pontos de ônibus e trânsito intenso.</a:t>
            </a:r>
            <a:endParaRPr lang="pt-BR" b="1" dirty="0"/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545" y="627614"/>
            <a:ext cx="3880654" cy="811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pt-PT" dirty="0"/>
              <a:t>As empresas Metra e EMTU promoveram em 2017 a 1ª Hackatona Metropolitana EMTU-METRA, onde vários competidores se inscreveram com o objetivo de realizar um projeto cujo objetivo era automatizar e inovar a forma de produzir e consumir o transporte público.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Os vencedores apresentaram um sistema que conta os passageiros que entram e saem a fim de solucionar todos os problemas que apresentamos anteriormente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Vemos que as empresas de transporte estão buscando inovação e melhora em seus serviços.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5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771900" y="635000"/>
            <a:ext cx="842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TECNOLOGIAS E MOVIMENTOS EXISTENTES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1950" y="1729462"/>
            <a:ext cx="11468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Uma empresa chamada Milênio Bus está à frente no mercado com uma solução que promete contar o número de passageiros em tempo real no ônibus, mostrar os pontos com maior embarque e desembarque através de sistemas com sensores e contadores que enviam em tempo real as informações.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Essas informações servem para as empresas terem informações mais precisas sobre as situações dos ônibus até mesmo usar como estudo para criação de linhas que atendam melhor a demanda da população.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O intuito é que as informações de lotação do coletivo possam ser compartilhadas pelos usuários por meio de um aplicativo, no qual também será possível realizar compras de crédito do transporte.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Control</a:t>
            </a:r>
            <a:r>
              <a:rPr lang="pt-BR" dirty="0"/>
              <a:t> Bus é um projeto que tem como objetivo trazer aos gestores do sistema de transposte público (SPTrans) e às empresas que prestam serviços de transporte coletivo, as seguintes soluções: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Entender sua real demanda em cada uma das linhas de ônibus oferecidas;</a:t>
            </a:r>
          </a:p>
          <a:p>
            <a:r>
              <a:rPr lang="pt-BR" dirty="0"/>
              <a:t>Contabilizar de maneira automatizada o fluxo de passageiros, seja na entrada ou saída, e entender o comportamento dos usuários no decorrer dos intinerarios dos ônibus;</a:t>
            </a:r>
          </a:p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ônibus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lotação</a:t>
            </a:r>
            <a:r>
              <a:rPr lang="en-US" dirty="0"/>
              <a:t> 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/>
              <a:t>visando</a:t>
            </a:r>
            <a:r>
              <a:rPr lang="en-US" dirty="0"/>
              <a:t> o </a:t>
            </a:r>
            <a:r>
              <a:rPr lang="en-US" dirty="0" err="1"/>
              <a:t>equilibrio</a:t>
            </a:r>
            <a:r>
              <a:rPr lang="en-US" dirty="0"/>
              <a:t> e </a:t>
            </a:r>
            <a:r>
              <a:rPr lang="en-US" dirty="0" err="1"/>
              <a:t>conforto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339156" cy="6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547</TotalTime>
  <Words>373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AngsanaUPC</vt:lpstr>
      <vt:lpstr>Arial</vt:lpstr>
      <vt:lpstr>Century</vt:lpstr>
      <vt:lpstr>Century Gothic</vt:lpstr>
      <vt:lpstr>Trilha de Vapor</vt:lpstr>
      <vt:lpstr>CONTROL BLOCK</vt:lpstr>
      <vt:lpstr>O Problema!</vt:lpstr>
      <vt:lpstr>Quanto custa esse problema?</vt:lpstr>
      <vt:lpstr>DEMANDA</vt:lpstr>
      <vt:lpstr>Apresentação do PowerPoint</vt:lpstr>
      <vt:lpstr>Control bus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Aluno</cp:lastModifiedBy>
  <cp:revision>25</cp:revision>
  <dcterms:created xsi:type="dcterms:W3CDTF">2019-08-26T00:44:22Z</dcterms:created>
  <dcterms:modified xsi:type="dcterms:W3CDTF">2019-09-02T16:53:15Z</dcterms:modified>
</cp:coreProperties>
</file>