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87"/>
    <a:srgbClr val="0F273D"/>
    <a:srgbClr val="FFFFFF"/>
    <a:srgbClr val="27457B"/>
    <a:srgbClr val="0EBA2B"/>
    <a:srgbClr val="06C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95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8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15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0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69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5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3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97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0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1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FCCC-1971-4334-98E6-125E401D5C30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84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06" y="2217268"/>
            <a:ext cx="7793083" cy="438777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772229" y="3657600"/>
            <a:ext cx="4717142" cy="2612571"/>
          </a:xfrm>
          <a:prstGeom prst="rect">
            <a:avLst/>
          </a:prstGeom>
          <a:solidFill>
            <a:srgbClr val="FFFFFF"/>
          </a:solidFill>
          <a:ln w="28575">
            <a:solidFill>
              <a:srgbClr val="274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106057" y="4411154"/>
            <a:ext cx="4252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TEXTO DA HOME</a:t>
            </a:r>
            <a:endParaRPr lang="pt-BR" sz="4400" dirty="0"/>
          </a:p>
        </p:txBody>
      </p:sp>
      <p:sp>
        <p:nvSpPr>
          <p:cNvPr id="12" name="Retângulo 11"/>
          <p:cNvSpPr/>
          <p:nvPr/>
        </p:nvSpPr>
        <p:spPr>
          <a:xfrm>
            <a:off x="7765143" y="3657600"/>
            <a:ext cx="2148114" cy="2612571"/>
          </a:xfrm>
          <a:prstGeom prst="rect">
            <a:avLst/>
          </a:prstGeom>
          <a:noFill/>
          <a:ln w="19050">
            <a:solidFill>
              <a:srgbClr val="002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888514" y="4534264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IMAGEM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2263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40" y="2066698"/>
            <a:ext cx="8029575" cy="4524375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6183086" y="3730171"/>
            <a:ext cx="3614057" cy="2670629"/>
          </a:xfrm>
          <a:prstGeom prst="rect">
            <a:avLst/>
          </a:prstGeom>
          <a:solidFill>
            <a:srgbClr val="FFFFFF"/>
          </a:solidFill>
          <a:ln w="28575">
            <a:solidFill>
              <a:srgbClr val="002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676571" y="4542972"/>
            <a:ext cx="2627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rgbClr val="0F273D"/>
                </a:solidFill>
              </a:rPr>
              <a:t>IMAGEM</a:t>
            </a:r>
            <a:endParaRPr lang="pt-BR" sz="4800" dirty="0">
              <a:solidFill>
                <a:srgbClr val="0F27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0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89" y="2169703"/>
            <a:ext cx="7711169" cy="43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9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811" y="2288787"/>
            <a:ext cx="7614104" cy="43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13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8</cp:revision>
  <dcterms:created xsi:type="dcterms:W3CDTF">2019-08-27T23:11:58Z</dcterms:created>
  <dcterms:modified xsi:type="dcterms:W3CDTF">2019-08-28T00:30:54Z</dcterms:modified>
</cp:coreProperties>
</file>