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0E7C-8987-485B-80B0-90C73636E4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F74-5B7F-413F-BC2C-580ED69DF4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54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0E7C-8987-485B-80B0-90C73636E4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F74-5B7F-413F-BC2C-580ED69DF4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74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0E7C-8987-485B-80B0-90C73636E4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F74-5B7F-413F-BC2C-580ED69DF4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95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0E7C-8987-485B-80B0-90C73636E4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F74-5B7F-413F-BC2C-580ED69DF4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41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0E7C-8987-485B-80B0-90C73636E4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F74-5B7F-413F-BC2C-580ED69DF4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30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0E7C-8987-485B-80B0-90C73636E4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F74-5B7F-413F-BC2C-580ED69DF4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84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0E7C-8987-485B-80B0-90C73636E4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F74-5B7F-413F-BC2C-580ED69DF4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02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0E7C-8987-485B-80B0-90C73636E4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F74-5B7F-413F-BC2C-580ED69DF4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58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0E7C-8987-485B-80B0-90C73636E4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F74-5B7F-413F-BC2C-580ED69DF4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1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0E7C-8987-485B-80B0-90C73636E4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F74-5B7F-413F-BC2C-580ED69DF4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14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0E7C-8987-485B-80B0-90C73636E4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F74-5B7F-413F-BC2C-580ED69DF4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1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80E7C-8987-485B-80B0-90C73636E4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3F74-5B7F-413F-BC2C-580ED69DF4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06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ular Callout 38"/>
          <p:cNvSpPr/>
          <p:nvPr/>
        </p:nvSpPr>
        <p:spPr>
          <a:xfrm>
            <a:off x="4252319" y="3110107"/>
            <a:ext cx="5001545" cy="1377169"/>
          </a:xfrm>
          <a:prstGeom prst="wedgeRectCallou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48" y="4775146"/>
            <a:ext cx="1721403" cy="17214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917" y="3219606"/>
            <a:ext cx="1158172" cy="1158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82" y="315374"/>
            <a:ext cx="1936479" cy="1936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38" y="5091545"/>
            <a:ext cx="1217914" cy="1217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253" y="5139392"/>
            <a:ext cx="1217914" cy="12179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22" y="4627445"/>
            <a:ext cx="869670" cy="8218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27" y="3454767"/>
            <a:ext cx="732711" cy="732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79" y="148730"/>
            <a:ext cx="2673507" cy="267350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07" y="4627444"/>
            <a:ext cx="845747" cy="845747"/>
          </a:xfrm>
          <a:prstGeom prst="rect">
            <a:avLst/>
          </a:prstGeom>
        </p:spPr>
      </p:pic>
      <p:sp>
        <p:nvSpPr>
          <p:cNvPr id="26" name="Plus 25"/>
          <p:cNvSpPr/>
          <p:nvPr/>
        </p:nvSpPr>
        <p:spPr>
          <a:xfrm>
            <a:off x="7469851" y="3591500"/>
            <a:ext cx="420535" cy="459246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999" y="3528604"/>
            <a:ext cx="739122" cy="739122"/>
          </a:xfrm>
          <a:prstGeom prst="rect">
            <a:avLst/>
          </a:prstGeom>
        </p:spPr>
      </p:pic>
      <p:sp>
        <p:nvSpPr>
          <p:cNvPr id="32" name="Right Arrow 31"/>
          <p:cNvSpPr/>
          <p:nvPr/>
        </p:nvSpPr>
        <p:spPr>
          <a:xfrm>
            <a:off x="7521573" y="6072643"/>
            <a:ext cx="2306557" cy="2368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ight Arrow 32"/>
          <p:cNvSpPr/>
          <p:nvPr/>
        </p:nvSpPr>
        <p:spPr>
          <a:xfrm rot="10800000">
            <a:off x="7521573" y="5582094"/>
            <a:ext cx="2306557" cy="2368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ight Arrow 33"/>
          <p:cNvSpPr/>
          <p:nvPr/>
        </p:nvSpPr>
        <p:spPr>
          <a:xfrm>
            <a:off x="2253368" y="6072644"/>
            <a:ext cx="2306557" cy="2368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ight Arrow 34"/>
          <p:cNvSpPr/>
          <p:nvPr/>
        </p:nvSpPr>
        <p:spPr>
          <a:xfrm rot="10800000">
            <a:off x="2253368" y="5582095"/>
            <a:ext cx="2306557" cy="2368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Plus 35"/>
          <p:cNvSpPr/>
          <p:nvPr/>
        </p:nvSpPr>
        <p:spPr>
          <a:xfrm>
            <a:off x="5904313" y="3591500"/>
            <a:ext cx="420535" cy="459246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ight Arrow 36"/>
          <p:cNvSpPr/>
          <p:nvPr/>
        </p:nvSpPr>
        <p:spPr>
          <a:xfrm>
            <a:off x="5816301" y="1114078"/>
            <a:ext cx="2426806" cy="2575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urved Left Arrow 39"/>
          <p:cNvSpPr/>
          <p:nvPr/>
        </p:nvSpPr>
        <p:spPr>
          <a:xfrm rot="10800000">
            <a:off x="415338" y="677058"/>
            <a:ext cx="3062822" cy="3510420"/>
          </a:xfrm>
          <a:prstGeom prst="curvedLeftArrow">
            <a:avLst>
              <a:gd name="adj1" fmla="val 11606"/>
              <a:gd name="adj2" fmla="val 50000"/>
              <a:gd name="adj3" fmla="val 2061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94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CELSO MICHELETTO JUNIOR .</dc:creator>
  <cp:lastModifiedBy>RICARDO CELSO MICHELETTO JUNIOR .</cp:lastModifiedBy>
  <cp:revision>9</cp:revision>
  <dcterms:created xsi:type="dcterms:W3CDTF">2019-08-29T16:27:47Z</dcterms:created>
  <dcterms:modified xsi:type="dcterms:W3CDTF">2019-08-29T22:06:59Z</dcterms:modified>
</cp:coreProperties>
</file>