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0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287"/>
    <a:srgbClr val="0F273D"/>
    <a:srgbClr val="27457B"/>
    <a:srgbClr val="0EBA2B"/>
    <a:srgbClr val="06C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3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32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76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16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14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29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25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9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75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2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46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81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86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7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1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2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854FCCC-1971-4334-98E6-125E401D5C30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05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1327220"/>
            <a:ext cx="9335952" cy="52564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438870" y="3069392"/>
            <a:ext cx="5651038" cy="3025602"/>
          </a:xfrm>
          <a:prstGeom prst="rect">
            <a:avLst/>
          </a:prstGeom>
          <a:solidFill>
            <a:srgbClr val="FFFFFF"/>
          </a:solidFill>
          <a:ln w="28575">
            <a:solidFill>
              <a:srgbClr val="274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047205" y="4021048"/>
            <a:ext cx="4434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TEXTO DA HOME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570462" y="3069392"/>
            <a:ext cx="2573396" cy="3025602"/>
          </a:xfrm>
          <a:prstGeom prst="rect">
            <a:avLst/>
          </a:prstGeom>
          <a:noFill/>
          <a:ln w="19050">
            <a:solidFill>
              <a:srgbClr val="002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818820" y="4082604"/>
            <a:ext cx="20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IMAGEM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31713" y="416461"/>
            <a:ext cx="143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LOGO</a:t>
            </a:r>
            <a:endParaRPr lang="pt-BR" sz="3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696269" y="225510"/>
            <a:ext cx="196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SLOGAN</a:t>
            </a:r>
            <a:endParaRPr lang="pt-BR" sz="3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199" y="3001343"/>
            <a:ext cx="236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MENU DE NAVEGAÇÃO</a:t>
            </a:r>
            <a:endParaRPr lang="pt-BR" sz="2800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2438870" y="871841"/>
            <a:ext cx="879096" cy="455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9696269" y="871841"/>
            <a:ext cx="518885" cy="64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>
            <a:off x="1891200" y="2673528"/>
            <a:ext cx="1071753" cy="547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937"/>
            <a:ext cx="12191999" cy="68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726329"/>
            <a:ext cx="9335952" cy="525646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681224" y="2442375"/>
            <a:ext cx="5651038" cy="3025602"/>
          </a:xfrm>
          <a:prstGeom prst="rect">
            <a:avLst/>
          </a:prstGeom>
          <a:solidFill>
            <a:srgbClr val="FFFFFF"/>
          </a:solidFill>
          <a:ln w="28575">
            <a:solidFill>
              <a:srgbClr val="274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054872" y="3413803"/>
            <a:ext cx="5277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TEXTO 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812816" y="2442375"/>
            <a:ext cx="2573396" cy="3025602"/>
          </a:xfrm>
          <a:prstGeom prst="rect">
            <a:avLst/>
          </a:prstGeom>
          <a:noFill/>
          <a:ln w="19050">
            <a:solidFill>
              <a:srgbClr val="002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061174" y="3455587"/>
            <a:ext cx="20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IMAGEM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788"/>
            <a:ext cx="12192000" cy="68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0" y="0"/>
            <a:ext cx="9840354" cy="556477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881053" y="2782388"/>
            <a:ext cx="4957074" cy="78377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81053" y="3129354"/>
            <a:ext cx="58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TEXTO EXPLICANDO O PRODUTO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277"/>
            <a:ext cx="12192000" cy="68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765517"/>
            <a:ext cx="9335952" cy="525646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98790" y="2429312"/>
            <a:ext cx="5651038" cy="3025602"/>
          </a:xfrm>
          <a:prstGeom prst="rect">
            <a:avLst/>
          </a:prstGeom>
          <a:solidFill>
            <a:srgbClr val="FFFFFF"/>
          </a:solidFill>
          <a:ln w="28575">
            <a:solidFill>
              <a:srgbClr val="274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327025" y="3218838"/>
            <a:ext cx="4594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TEXTO SOBRE A EQUIPE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930382" y="2429312"/>
            <a:ext cx="2573396" cy="3025602"/>
          </a:xfrm>
          <a:prstGeom prst="rect">
            <a:avLst/>
          </a:prstGeom>
          <a:noFill/>
          <a:ln w="19050">
            <a:solidFill>
              <a:srgbClr val="002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177494" y="3033955"/>
            <a:ext cx="2079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FOTOS DA EQUIPE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" y="-9769"/>
            <a:ext cx="12174682" cy="68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81" y="927463"/>
            <a:ext cx="9041419" cy="509451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759955" y="2762036"/>
            <a:ext cx="3814562" cy="2918227"/>
          </a:xfrm>
          <a:prstGeom prst="rect">
            <a:avLst/>
          </a:prstGeom>
          <a:ln w="19050">
            <a:solidFill>
              <a:srgbClr val="00228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775499" y="3801291"/>
            <a:ext cx="178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IMAGEM</a:t>
            </a:r>
            <a:endParaRPr lang="pt-BR" sz="3200" dirty="0">
              <a:solidFill>
                <a:schemeClr val="bg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2638697" y="3383280"/>
            <a:ext cx="875212" cy="41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78825" y="3317964"/>
            <a:ext cx="236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CAMPO DE CADASTRO DO SITE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6101"/>
            <a:ext cx="12192000" cy="68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4" y="0"/>
            <a:ext cx="9066060" cy="5146766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 flipH="1">
            <a:off x="3605350" y="4284617"/>
            <a:ext cx="1090748" cy="1201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208315" y="5486399"/>
            <a:ext cx="348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CAMPO DE LOGIN</a:t>
            </a: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46" y="0"/>
            <a:ext cx="8464234" cy="4767943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 flipV="1">
            <a:off x="1267097" y="2168434"/>
            <a:ext cx="638449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1267097" y="3468188"/>
            <a:ext cx="638449" cy="315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1147425" y="4169228"/>
            <a:ext cx="877791" cy="1051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585063" y="4594995"/>
            <a:ext cx="699411" cy="96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8626937" y="4517300"/>
            <a:ext cx="752194" cy="953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955280" y="5577840"/>
            <a:ext cx="356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MAPA COM LOCALIZAÇÃO</a:t>
            </a:r>
            <a:endParaRPr lang="pt-BR" sz="2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572003" y="5208507"/>
            <a:ext cx="2958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CAMPO PARA ENVIAR MENSAGENS, TIRAR DÚVIDAS, ETC</a:t>
            </a:r>
            <a:endParaRPr lang="pt-BR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56752" y="1627253"/>
            <a:ext cx="186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ENDEREÇO</a:t>
            </a:r>
            <a:endParaRPr lang="pt-BR" sz="2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0" y="3139062"/>
            <a:ext cx="137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E-mail</a:t>
            </a:r>
            <a:endParaRPr lang="pt-BR" sz="3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354" y="5362460"/>
            <a:ext cx="218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TELEFONE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65874" cy="68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241</TotalTime>
  <Words>48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Corbel</vt:lpstr>
      <vt:lpstr>Profundidade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18</cp:revision>
  <dcterms:created xsi:type="dcterms:W3CDTF">2019-08-27T23:11:58Z</dcterms:created>
  <dcterms:modified xsi:type="dcterms:W3CDTF">2019-08-28T20:35:39Z</dcterms:modified>
</cp:coreProperties>
</file>