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8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76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2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6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9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6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11FD5A-5699-4ECF-AA91-A85CB4AE6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091" r="9091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0C220C-F90F-4C37-9636-5EB6847CD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55295"/>
            <a:ext cx="9448800" cy="1825096"/>
          </a:xfrm>
        </p:spPr>
        <p:txBody>
          <a:bodyPr>
            <a:normAutofit/>
          </a:bodyPr>
          <a:lstStyle/>
          <a:p>
            <a:r>
              <a:rPr lang="pt-BR" b="1" dirty="0">
                <a:latin typeface="Century" panose="02040604050505020304" pitchFamily="18" charset="0"/>
                <a:cs typeface="AngsanaUPC" panose="020B0502040204020203" pitchFamily="18" charset="-34"/>
              </a:rPr>
              <a:t>CONTROL</a:t>
            </a:r>
            <a:r>
              <a:rPr lang="pt-BR" b="1" dirty="0">
                <a:latin typeface="Century" panose="02040604050505020304" pitchFamily="18" charset="0"/>
              </a:rPr>
              <a:t> BLOCK</a:t>
            </a:r>
            <a:endParaRPr lang="en-US" b="1" dirty="0">
              <a:latin typeface="Century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B3A8B-7016-439E-BE0E-B1CA10D4E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903" y="3689350"/>
            <a:ext cx="9448800" cy="685800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Century" panose="02040604050505020304" pitchFamily="18" charset="0"/>
              </a:rPr>
              <a:t>Soluções em IoT para </a:t>
            </a:r>
            <a:r>
              <a:rPr lang="pt-BR" sz="2400" b="1" dirty="0" smtClean="0">
                <a:latin typeface="Century" panose="02040604050505020304" pitchFamily="18" charset="0"/>
              </a:rPr>
              <a:t>seus problemas</a:t>
            </a:r>
            <a:endParaRPr lang="en-US" sz="24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CCB2-2CD7-4DBC-AA6D-E2F97F0F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1" y="0"/>
            <a:ext cx="3670662" cy="1122001"/>
          </a:xfrm>
        </p:spPr>
        <p:txBody>
          <a:bodyPr anchor="ctr">
            <a:norm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Problema!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28" y="1122001"/>
            <a:ext cx="10045337" cy="1281565"/>
          </a:xfrm>
        </p:spPr>
        <p:txBody>
          <a:bodyPr anchor="ctr">
            <a:normAutofit/>
          </a:bodyPr>
          <a:lstStyle/>
          <a:p>
            <a:pPr fontAlgn="base"/>
            <a:r>
              <a:rPr lang="pt-BR" dirty="0" smtClean="0"/>
              <a:t>Uma</a:t>
            </a:r>
            <a:r>
              <a:rPr lang="pt-BR" dirty="0"/>
              <a:t> grande falha na conta </a:t>
            </a:r>
            <a:r>
              <a:rPr lang="pt-BR" dirty="0" smtClean="0"/>
              <a:t>dos</a:t>
            </a:r>
            <a:r>
              <a:rPr lang="pt-BR" dirty="0"/>
              <a:t> </a:t>
            </a:r>
            <a:r>
              <a:rPr lang="pt-BR" dirty="0" smtClean="0"/>
              <a:t>usuários de transporte publico.</a:t>
            </a:r>
          </a:p>
          <a:p>
            <a:pPr fontAlgn="base"/>
            <a:r>
              <a:rPr lang="pt-BR" dirty="0" smtClean="0"/>
              <a:t>Confusão na logística</a:t>
            </a:r>
            <a:r>
              <a:rPr lang="pt-BR" dirty="0"/>
              <a:t> de </a:t>
            </a:r>
            <a:r>
              <a:rPr lang="pt-BR" dirty="0" smtClean="0"/>
              <a:t>funcionamento e frota nas</a:t>
            </a:r>
            <a:r>
              <a:rPr lang="pt-BR" dirty="0"/>
              <a:t> </a:t>
            </a:r>
            <a:r>
              <a:rPr lang="pt-BR" dirty="0" smtClean="0"/>
              <a:t>linhas</a:t>
            </a:r>
            <a:r>
              <a:rPr lang="pt-BR" dirty="0"/>
              <a:t> de </a:t>
            </a:r>
            <a:r>
              <a:rPr lang="pt-BR" dirty="0" smtClean="0"/>
              <a:t>ônibus.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36CCB2-2CD7-4DBC-AA6D-E2F97F0F6421}"/>
              </a:ext>
            </a:extLst>
          </p:cNvPr>
          <p:cNvSpPr txBox="1">
            <a:spLocks/>
          </p:cNvSpPr>
          <p:nvPr/>
        </p:nvSpPr>
        <p:spPr>
          <a:xfrm>
            <a:off x="1724297" y="2416629"/>
            <a:ext cx="8804366" cy="11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sofre com esses Problemas?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183968" y="3081430"/>
            <a:ext cx="3879669" cy="3619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 smtClean="0"/>
              <a:t>O Sistema de Transporte Publico</a:t>
            </a:r>
          </a:p>
          <a:p>
            <a:pPr marL="0" indent="0" fontAlgn="base">
              <a:buNone/>
            </a:pPr>
            <a:endParaRPr lang="pt-BR" dirty="0" smtClean="0"/>
          </a:p>
          <a:p>
            <a:pPr fontAlgn="base"/>
            <a:r>
              <a:rPr lang="pt-BR" dirty="0" smtClean="0"/>
              <a:t>Insatisfação dos usuários</a:t>
            </a:r>
          </a:p>
          <a:p>
            <a:pPr fontAlgn="base"/>
            <a:r>
              <a:rPr lang="pt-BR" dirty="0" smtClean="0"/>
              <a:t>Fraudes e irregularidades no repasse do dinheiro </a:t>
            </a:r>
          </a:p>
          <a:p>
            <a:pPr fontAlgn="base"/>
            <a:endParaRPr lang="pt-BR" dirty="0" smtClean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8125096" y="3194783"/>
            <a:ext cx="3879669" cy="3619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 smtClean="0"/>
              <a:t>A População</a:t>
            </a:r>
          </a:p>
          <a:p>
            <a:pPr marL="0" indent="0" fontAlgn="base">
              <a:buNone/>
            </a:pPr>
            <a:endParaRPr lang="pt-BR" dirty="0" smtClean="0"/>
          </a:p>
          <a:p>
            <a:pPr fontAlgn="base"/>
            <a:r>
              <a:rPr lang="pt-BR" dirty="0" smtClean="0"/>
              <a:t>Poucos ônibus</a:t>
            </a:r>
          </a:p>
          <a:p>
            <a:pPr fontAlgn="base"/>
            <a:r>
              <a:rPr lang="pt-BR" dirty="0" smtClean="0"/>
              <a:t>Superlotação</a:t>
            </a:r>
          </a:p>
          <a:p>
            <a:pPr fontAlgn="base"/>
            <a:r>
              <a:rPr lang="pt-BR" dirty="0" smtClean="0"/>
              <a:t>Cobrança de tarifas excessivas</a:t>
            </a:r>
          </a:p>
          <a:p>
            <a:pPr marL="0" indent="0" fontAlgn="base">
              <a:buNone/>
            </a:pPr>
            <a:endParaRPr lang="pt-BR" dirty="0" smtClean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4063637" y="3269437"/>
            <a:ext cx="4125688" cy="4410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 smtClean="0"/>
              <a:t>As concessionarias de Ônibus</a:t>
            </a:r>
            <a:endParaRPr lang="pt-BR" b="1" dirty="0"/>
          </a:p>
          <a:p>
            <a:pPr fontAlgn="base"/>
            <a:r>
              <a:rPr lang="pt-BR" dirty="0" smtClean="0"/>
              <a:t>Perca de dinheiro</a:t>
            </a:r>
          </a:p>
          <a:p>
            <a:pPr fontAlgn="base"/>
            <a:r>
              <a:rPr lang="pt-BR" dirty="0" smtClean="0"/>
              <a:t>Motoristas que permitem passageiros entrarem sem pagar</a:t>
            </a:r>
          </a:p>
          <a:p>
            <a:pPr fontAlgn="base"/>
            <a:r>
              <a:rPr lang="pt-BR" dirty="0" smtClean="0"/>
              <a:t>Falta e excesso de disponibilidade de ônibus em horário de pico </a:t>
            </a:r>
          </a:p>
          <a:p>
            <a:pPr fontAlgn="base"/>
            <a:endParaRPr lang="pt-BR" dirty="0" smtClean="0"/>
          </a:p>
          <a:p>
            <a:pPr marL="0" indent="0" fontAlgn="base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18502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1AF9-F244-4099-921C-28D3B50D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050" y="389076"/>
            <a:ext cx="6902149" cy="811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Quanto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5FC5-CC67-4473-95AC-1D7FF41E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37" y="2055949"/>
            <a:ext cx="10646228" cy="1933302"/>
          </a:xfrm>
        </p:spPr>
        <p:txBody>
          <a:bodyPr numCol="1" anchor="ctr">
            <a:normAutofit/>
          </a:bodyPr>
          <a:lstStyle/>
          <a:p>
            <a:pPr algn="just"/>
            <a:r>
              <a:rPr lang="en-US" dirty="0"/>
              <a:t>Segundo o portal G1 Paraná, </a:t>
            </a:r>
            <a:r>
              <a:rPr lang="en-US" dirty="0" err="1"/>
              <a:t>em</a:t>
            </a:r>
            <a:r>
              <a:rPr lang="en-US" dirty="0"/>
              <a:t> 2018, Curitiba </a:t>
            </a:r>
            <a:r>
              <a:rPr lang="en-US" dirty="0" err="1"/>
              <a:t>registrou</a:t>
            </a:r>
            <a:r>
              <a:rPr lang="en-US" dirty="0"/>
              <a:t> 3,9 mil </a:t>
            </a:r>
            <a:r>
              <a:rPr lang="en-US" dirty="0" err="1"/>
              <a:t>casos</a:t>
            </a:r>
            <a:r>
              <a:rPr lang="en-US" dirty="0"/>
              <a:t> de </a:t>
            </a:r>
            <a:r>
              <a:rPr lang="en-US" dirty="0" smtClean="0"/>
              <a:t>”</a:t>
            </a:r>
            <a:r>
              <a:rPr lang="en-US" dirty="0" err="1" smtClean="0"/>
              <a:t>invasões</a:t>
            </a:r>
            <a:r>
              <a:rPr lang="en-US" dirty="0" smtClean="0"/>
              <a:t>”</a:t>
            </a:r>
            <a:r>
              <a:rPr lang="en-US" dirty="0"/>
              <a:t> </a:t>
            </a:r>
            <a:r>
              <a:rPr lang="en-US" dirty="0" err="1"/>
              <a:t>aos</a:t>
            </a:r>
            <a:r>
              <a:rPr lang="en-US" dirty="0"/>
              <a:t> </a:t>
            </a:r>
            <a:r>
              <a:rPr lang="en-US" dirty="0" err="1"/>
              <a:t>transporte</a:t>
            </a:r>
            <a:r>
              <a:rPr lang="en-US" dirty="0"/>
              <a:t> </a:t>
            </a:r>
            <a:r>
              <a:rPr lang="en-US" dirty="0" err="1"/>
              <a:t>público</a:t>
            </a:r>
            <a:r>
              <a:rPr lang="en-US" dirty="0"/>
              <a:t>, </a:t>
            </a:r>
            <a:r>
              <a:rPr lang="en-US" dirty="0" err="1"/>
              <a:t>ou</a:t>
            </a:r>
            <a:r>
              <a:rPr lang="en-US" dirty="0"/>
              <a:t> </a:t>
            </a:r>
            <a:r>
              <a:rPr lang="en-US" dirty="0" err="1"/>
              <a:t>seja</a:t>
            </a:r>
            <a:r>
              <a:rPr lang="en-US" dirty="0"/>
              <a:t>, </a:t>
            </a:r>
            <a:r>
              <a:rPr lang="en-US" dirty="0" err="1"/>
              <a:t>esse</a:t>
            </a:r>
            <a:r>
              <a:rPr lang="en-US" dirty="0"/>
              <a:t> é um valor </a:t>
            </a:r>
            <a:r>
              <a:rPr lang="en-US" dirty="0" err="1"/>
              <a:t>estimado</a:t>
            </a:r>
            <a:r>
              <a:rPr lang="en-US" dirty="0"/>
              <a:t> de </a:t>
            </a:r>
            <a:r>
              <a:rPr lang="en-US" dirty="0" err="1"/>
              <a:t>pessoas</a:t>
            </a:r>
            <a:r>
              <a:rPr lang="en-US" dirty="0"/>
              <a:t> que </a:t>
            </a:r>
            <a:r>
              <a:rPr lang="en-US" dirty="0" err="1"/>
              <a:t>deixam</a:t>
            </a:r>
            <a:r>
              <a:rPr lang="en-US" dirty="0"/>
              <a:t> de </a:t>
            </a:r>
            <a:r>
              <a:rPr lang="en-US" dirty="0" err="1"/>
              <a:t>pagar</a:t>
            </a:r>
            <a:r>
              <a:rPr lang="en-US" dirty="0"/>
              <a:t> </a:t>
            </a:r>
            <a:r>
              <a:rPr lang="en-US" dirty="0" err="1"/>
              <a:t>suas</a:t>
            </a:r>
            <a:r>
              <a:rPr lang="en-US" dirty="0"/>
              <a:t> </a:t>
            </a:r>
            <a:r>
              <a:rPr lang="en-US" dirty="0" err="1"/>
              <a:t>passagens</a:t>
            </a:r>
            <a:r>
              <a:rPr lang="en-US" dirty="0"/>
              <a:t> </a:t>
            </a:r>
            <a:r>
              <a:rPr lang="en-US" dirty="0" err="1"/>
              <a:t>por</a:t>
            </a:r>
            <a:r>
              <a:rPr lang="en-US" dirty="0"/>
              <a:t> </a:t>
            </a:r>
            <a:r>
              <a:rPr lang="en-US" dirty="0" err="1"/>
              <a:t>dia</a:t>
            </a:r>
            <a:r>
              <a:rPr lang="en-US" dirty="0"/>
              <a:t>, </a:t>
            </a:r>
            <a:r>
              <a:rPr lang="en-US" dirty="0" err="1"/>
              <a:t>deixando</a:t>
            </a:r>
            <a:r>
              <a:rPr lang="en-US" dirty="0"/>
              <a:t> um </a:t>
            </a:r>
            <a:r>
              <a:rPr lang="en-US" dirty="0" err="1"/>
              <a:t>prejuízo</a:t>
            </a:r>
            <a:r>
              <a:rPr lang="en-US" dirty="0"/>
              <a:t> de </a:t>
            </a:r>
            <a:r>
              <a:rPr lang="en-US" b="1" dirty="0" smtClean="0"/>
              <a:t>R</a:t>
            </a:r>
            <a:r>
              <a:rPr lang="en-US" b="1" dirty="0"/>
              <a:t>$ 6 </a:t>
            </a:r>
            <a:r>
              <a:rPr lang="en-US" b="1" dirty="0" err="1"/>
              <a:t>milhões</a:t>
            </a:r>
            <a:r>
              <a:rPr lang="en-US" dirty="0"/>
              <a:t> </a:t>
            </a:r>
            <a:r>
              <a:rPr lang="en-US" dirty="0" err="1"/>
              <a:t>por</a:t>
            </a:r>
            <a:r>
              <a:rPr lang="en-US" dirty="0"/>
              <a:t> </a:t>
            </a:r>
            <a:r>
              <a:rPr lang="en-US" dirty="0" err="1"/>
              <a:t>ano</a:t>
            </a:r>
            <a:r>
              <a:rPr lang="en-US" dirty="0"/>
              <a:t>, valor que </a:t>
            </a:r>
            <a:r>
              <a:rPr lang="en-US" dirty="0" err="1"/>
              <a:t>seria</a:t>
            </a:r>
            <a:r>
              <a:rPr lang="en-US" dirty="0"/>
              <a:t> </a:t>
            </a:r>
            <a:r>
              <a:rPr lang="en-US" dirty="0" err="1"/>
              <a:t>suficiente</a:t>
            </a:r>
            <a:r>
              <a:rPr lang="en-US" dirty="0"/>
              <a:t> para </a:t>
            </a:r>
            <a:r>
              <a:rPr lang="en-US" dirty="0" err="1"/>
              <a:t>comprar</a:t>
            </a:r>
            <a:r>
              <a:rPr lang="en-US" dirty="0"/>
              <a:t> </a:t>
            </a:r>
            <a:r>
              <a:rPr lang="en-US" b="1" dirty="0" err="1"/>
              <a:t>cinco</a:t>
            </a:r>
            <a:r>
              <a:rPr lang="en-US" b="1" dirty="0"/>
              <a:t> </a:t>
            </a:r>
            <a:r>
              <a:rPr lang="en-US" b="1" dirty="0" err="1"/>
              <a:t>ônibus</a:t>
            </a:r>
            <a:r>
              <a:rPr lang="en-US" b="1" dirty="0"/>
              <a:t> </a:t>
            </a:r>
            <a:r>
              <a:rPr lang="en-US" b="1" dirty="0" err="1" smtClean="0"/>
              <a:t>articulados</a:t>
            </a:r>
            <a:r>
              <a:rPr lang="en-US" dirty="0" smtClean="0"/>
              <a:t>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B05FC5-CC67-4473-95AC-1D7FF41EF683}"/>
              </a:ext>
            </a:extLst>
          </p:cNvPr>
          <p:cNvSpPr txBox="1">
            <a:spLocks/>
          </p:cNvSpPr>
          <p:nvPr/>
        </p:nvSpPr>
        <p:spPr>
          <a:xfrm>
            <a:off x="1240971" y="3252651"/>
            <a:ext cx="10646228" cy="193330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05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771900" y="635000"/>
            <a:ext cx="842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TECNOLOGIAS E MOVIMENTOS EXISTENTES</a:t>
            </a:r>
            <a:endParaRPr lang="pt-BR" sz="32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04800" y="2171700"/>
            <a:ext cx="114681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Uma </a:t>
            </a:r>
            <a:r>
              <a:rPr lang="en-US" sz="2200" dirty="0" err="1"/>
              <a:t>empresa</a:t>
            </a:r>
            <a:r>
              <a:rPr lang="en-US" sz="2200" dirty="0"/>
              <a:t> </a:t>
            </a:r>
            <a:r>
              <a:rPr lang="en-US" sz="2200" dirty="0" err="1"/>
              <a:t>chamada</a:t>
            </a:r>
            <a:r>
              <a:rPr lang="en-US" sz="2200" dirty="0"/>
              <a:t> </a:t>
            </a:r>
            <a:r>
              <a:rPr lang="en-US" sz="2200" dirty="0" err="1"/>
              <a:t>Milênio</a:t>
            </a:r>
            <a:r>
              <a:rPr lang="en-US" sz="2200" dirty="0"/>
              <a:t> Bus </a:t>
            </a:r>
            <a:r>
              <a:rPr lang="en-US" sz="2200" dirty="0" err="1"/>
              <a:t>está</a:t>
            </a:r>
            <a:r>
              <a:rPr lang="en-US" sz="2200" dirty="0"/>
              <a:t> à </a:t>
            </a:r>
            <a:r>
              <a:rPr lang="en-US" sz="2200" dirty="0" err="1"/>
              <a:t>frente</a:t>
            </a:r>
            <a:r>
              <a:rPr lang="en-US" sz="2200" dirty="0"/>
              <a:t> no </a:t>
            </a:r>
            <a:r>
              <a:rPr lang="en-US" sz="2200" dirty="0" err="1"/>
              <a:t>mercado</a:t>
            </a:r>
            <a:r>
              <a:rPr lang="en-US" sz="2200" dirty="0"/>
              <a:t> com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/>
              <a:t>solução</a:t>
            </a:r>
            <a:r>
              <a:rPr lang="en-US" sz="2200" dirty="0"/>
              <a:t> que </a:t>
            </a:r>
            <a:r>
              <a:rPr lang="en-US" sz="2200" dirty="0" err="1"/>
              <a:t>promete</a:t>
            </a:r>
            <a:r>
              <a:rPr lang="en-US" sz="2200" dirty="0"/>
              <a:t> </a:t>
            </a:r>
            <a:r>
              <a:rPr lang="en-US" sz="2200" dirty="0" err="1"/>
              <a:t>contar</a:t>
            </a:r>
            <a:r>
              <a:rPr lang="en-US" sz="2200" dirty="0"/>
              <a:t> o </a:t>
            </a:r>
            <a:r>
              <a:rPr lang="en-US" sz="2200" dirty="0" err="1"/>
              <a:t>número</a:t>
            </a:r>
            <a:r>
              <a:rPr lang="en-US" sz="2200" dirty="0"/>
              <a:t> de </a:t>
            </a:r>
            <a:r>
              <a:rPr lang="en-US" sz="2200" dirty="0" err="1"/>
              <a:t>passageiros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tempo real no </a:t>
            </a:r>
            <a:r>
              <a:rPr lang="en-US" sz="2200" dirty="0" err="1"/>
              <a:t>ônibus</a:t>
            </a:r>
            <a:r>
              <a:rPr lang="en-US" sz="2200" dirty="0"/>
              <a:t>, </a:t>
            </a:r>
            <a:r>
              <a:rPr lang="en-US" sz="2200" dirty="0" err="1"/>
              <a:t>mostrar</a:t>
            </a:r>
            <a:r>
              <a:rPr lang="en-US" sz="2200" dirty="0"/>
              <a:t> </a:t>
            </a:r>
            <a:r>
              <a:rPr lang="en-US" sz="2200" dirty="0" err="1"/>
              <a:t>os</a:t>
            </a:r>
            <a:r>
              <a:rPr lang="en-US" sz="2200" dirty="0"/>
              <a:t> </a:t>
            </a:r>
            <a:r>
              <a:rPr lang="en-US" sz="2200" dirty="0" err="1"/>
              <a:t>pontos</a:t>
            </a:r>
            <a:r>
              <a:rPr lang="en-US" sz="2200" dirty="0"/>
              <a:t> com </a:t>
            </a:r>
            <a:r>
              <a:rPr lang="en-US" sz="2200" dirty="0" err="1"/>
              <a:t>maior</a:t>
            </a:r>
            <a:r>
              <a:rPr lang="en-US" sz="2200" dirty="0"/>
              <a:t> </a:t>
            </a:r>
            <a:r>
              <a:rPr lang="en-US" sz="2200" dirty="0" err="1"/>
              <a:t>embarque</a:t>
            </a:r>
            <a:r>
              <a:rPr lang="en-US" sz="2200" dirty="0"/>
              <a:t> e </a:t>
            </a:r>
            <a:r>
              <a:rPr lang="en-US" sz="2200" dirty="0" err="1"/>
              <a:t>desembarque</a:t>
            </a:r>
            <a:r>
              <a:rPr lang="en-US" sz="2200" dirty="0"/>
              <a:t> </a:t>
            </a:r>
            <a:r>
              <a:rPr lang="en-US" sz="2200" dirty="0" err="1"/>
              <a:t>através</a:t>
            </a:r>
            <a:r>
              <a:rPr lang="en-US" sz="2200" dirty="0"/>
              <a:t> de </a:t>
            </a:r>
            <a:r>
              <a:rPr lang="en-US" sz="2200" dirty="0" err="1"/>
              <a:t>sistemas</a:t>
            </a:r>
            <a:r>
              <a:rPr lang="en-US" sz="2200" dirty="0"/>
              <a:t> com </a:t>
            </a:r>
            <a:r>
              <a:rPr lang="en-US" sz="2200" dirty="0" err="1"/>
              <a:t>sensores</a:t>
            </a:r>
            <a:r>
              <a:rPr lang="en-US" sz="2200" dirty="0"/>
              <a:t> e </a:t>
            </a:r>
            <a:r>
              <a:rPr lang="en-US" sz="2200" dirty="0" err="1"/>
              <a:t>contadores</a:t>
            </a:r>
            <a:r>
              <a:rPr lang="en-US" sz="2200" dirty="0"/>
              <a:t> que </a:t>
            </a:r>
            <a:r>
              <a:rPr lang="en-US" sz="2200" dirty="0" err="1"/>
              <a:t>enviam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tempo real as </a:t>
            </a:r>
            <a:r>
              <a:rPr lang="en-US" sz="2200" dirty="0" err="1" smtClean="0"/>
              <a:t>informações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 err="1"/>
              <a:t>Essas</a:t>
            </a:r>
            <a:r>
              <a:rPr lang="en-US" sz="2200" dirty="0"/>
              <a:t> </a:t>
            </a:r>
            <a:r>
              <a:rPr lang="en-US" sz="2200" dirty="0" err="1"/>
              <a:t>informações</a:t>
            </a:r>
            <a:r>
              <a:rPr lang="en-US" sz="2200" dirty="0"/>
              <a:t> </a:t>
            </a:r>
            <a:r>
              <a:rPr lang="en-US" sz="2200" dirty="0" err="1"/>
              <a:t>servem</a:t>
            </a:r>
            <a:r>
              <a:rPr lang="en-US" sz="2200" dirty="0"/>
              <a:t> para as </a:t>
            </a:r>
            <a:r>
              <a:rPr lang="en-US" sz="2200" dirty="0" err="1"/>
              <a:t>empresas</a:t>
            </a:r>
            <a:r>
              <a:rPr lang="en-US" sz="2200" dirty="0"/>
              <a:t> </a:t>
            </a:r>
            <a:r>
              <a:rPr lang="en-US" sz="2200" dirty="0" err="1"/>
              <a:t>terem</a:t>
            </a:r>
            <a:r>
              <a:rPr lang="en-US" sz="2200" dirty="0"/>
              <a:t> </a:t>
            </a:r>
            <a:r>
              <a:rPr lang="en-US" sz="2200" dirty="0" err="1"/>
              <a:t>informações</a:t>
            </a:r>
            <a:r>
              <a:rPr lang="en-US" sz="2200" dirty="0"/>
              <a:t> </a:t>
            </a:r>
            <a:r>
              <a:rPr lang="en-US" sz="2200" dirty="0" err="1"/>
              <a:t>mais</a:t>
            </a:r>
            <a:r>
              <a:rPr lang="en-US" sz="2200" dirty="0"/>
              <a:t> </a:t>
            </a:r>
            <a:r>
              <a:rPr lang="en-US" sz="2200" dirty="0" err="1"/>
              <a:t>precisas</a:t>
            </a:r>
            <a:r>
              <a:rPr lang="en-US" sz="2200" dirty="0"/>
              <a:t> </a:t>
            </a:r>
            <a:r>
              <a:rPr lang="en-US" sz="2200" dirty="0" err="1"/>
              <a:t>sobre</a:t>
            </a:r>
            <a:r>
              <a:rPr lang="en-US" sz="2200" dirty="0"/>
              <a:t> as </a:t>
            </a:r>
            <a:r>
              <a:rPr lang="en-US" sz="2200" dirty="0" err="1"/>
              <a:t>situações</a:t>
            </a:r>
            <a:r>
              <a:rPr lang="en-US" sz="2200" dirty="0"/>
              <a:t> dos </a:t>
            </a:r>
            <a:r>
              <a:rPr lang="en-US" sz="2200" dirty="0" err="1"/>
              <a:t>ônibus</a:t>
            </a:r>
            <a:r>
              <a:rPr lang="en-US" sz="2200" dirty="0"/>
              <a:t> </a:t>
            </a:r>
            <a:r>
              <a:rPr lang="en-US" sz="2200" dirty="0" err="1"/>
              <a:t>até</a:t>
            </a:r>
            <a:r>
              <a:rPr lang="en-US" sz="2200" dirty="0"/>
              <a:t> </a:t>
            </a:r>
            <a:r>
              <a:rPr lang="en-US" sz="2200" dirty="0" err="1"/>
              <a:t>mesmo</a:t>
            </a:r>
            <a:r>
              <a:rPr lang="en-US" sz="2200" dirty="0"/>
              <a:t> </a:t>
            </a:r>
            <a:r>
              <a:rPr lang="en-US" sz="2200" dirty="0" err="1"/>
              <a:t>usar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estudo</a:t>
            </a:r>
            <a:r>
              <a:rPr lang="en-US" sz="2200" dirty="0"/>
              <a:t> para </a:t>
            </a:r>
            <a:r>
              <a:rPr lang="en-US" sz="2200" dirty="0" err="1"/>
              <a:t>criação</a:t>
            </a:r>
            <a:r>
              <a:rPr lang="en-US" sz="2200" dirty="0"/>
              <a:t> de </a:t>
            </a:r>
            <a:r>
              <a:rPr lang="en-US" sz="2200" dirty="0" err="1"/>
              <a:t>linhas</a:t>
            </a:r>
            <a:r>
              <a:rPr lang="en-US" sz="2200" dirty="0"/>
              <a:t> que </a:t>
            </a:r>
            <a:r>
              <a:rPr lang="en-US" sz="2200" dirty="0" err="1"/>
              <a:t>atendam</a:t>
            </a:r>
            <a:r>
              <a:rPr lang="en-US" sz="2200" dirty="0"/>
              <a:t> </a:t>
            </a:r>
            <a:r>
              <a:rPr lang="en-US" sz="2200" dirty="0" err="1"/>
              <a:t>melhor</a:t>
            </a:r>
            <a:r>
              <a:rPr lang="en-US" sz="2200" dirty="0"/>
              <a:t> a </a:t>
            </a:r>
            <a:r>
              <a:rPr lang="en-US" sz="2200" dirty="0" err="1"/>
              <a:t>demanda</a:t>
            </a:r>
            <a:r>
              <a:rPr lang="en-US" sz="2200" dirty="0"/>
              <a:t> da </a:t>
            </a:r>
            <a:r>
              <a:rPr lang="en-US" sz="2200" dirty="0" err="1"/>
              <a:t>população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985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9D46-D84D-43E0-AA12-676C351F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5222-70D2-405F-8531-1FFB3B11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Control Bus é um projeto que tem como objetivo trazer aos gestores do sistema de transposte público (SPTrans) e às empresas que prestam serviços de transporte coletivo, </a:t>
            </a:r>
            <a:r>
              <a:rPr lang="pt-BR" dirty="0" smtClean="0"/>
              <a:t>as </a:t>
            </a:r>
            <a:r>
              <a:rPr lang="pt-BR" dirty="0"/>
              <a:t>seguintes soluções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Entender </a:t>
            </a:r>
            <a:r>
              <a:rPr lang="pt-BR" dirty="0"/>
              <a:t>sua real demanda em cada uma das linhas de </a:t>
            </a:r>
            <a:r>
              <a:rPr lang="pt-BR" dirty="0" smtClean="0"/>
              <a:t>ônibus oferecidas</a:t>
            </a:r>
            <a:r>
              <a:rPr lang="pt-BR" dirty="0"/>
              <a:t>;</a:t>
            </a:r>
          </a:p>
          <a:p>
            <a:r>
              <a:rPr lang="pt-BR" dirty="0" smtClean="0"/>
              <a:t>Contabilizar </a:t>
            </a:r>
            <a:r>
              <a:rPr lang="pt-BR" dirty="0"/>
              <a:t>de maneira automatizada o fluxo de passageiros, seja na entrada ou saída, </a:t>
            </a:r>
            <a:r>
              <a:rPr lang="pt-BR" dirty="0" smtClean="0"/>
              <a:t>e entender o comportamento dos usuários no </a:t>
            </a:r>
            <a:r>
              <a:rPr lang="pt-BR" dirty="0"/>
              <a:t>decorrer dos intinerarios dos </a:t>
            </a:r>
            <a:r>
              <a:rPr lang="pt-BR" dirty="0" smtClean="0"/>
              <a:t>ônibus;</a:t>
            </a:r>
          </a:p>
          <a:p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 das </a:t>
            </a:r>
            <a:r>
              <a:rPr lang="en-US" dirty="0" err="1"/>
              <a:t>rotas</a:t>
            </a:r>
            <a:r>
              <a:rPr lang="en-US" dirty="0"/>
              <a:t> dos </a:t>
            </a:r>
            <a:r>
              <a:rPr lang="en-US" dirty="0" err="1"/>
              <a:t>ô</a:t>
            </a:r>
            <a:r>
              <a:rPr lang="en-US" dirty="0" err="1" smtClean="0"/>
              <a:t>nibus</a:t>
            </a:r>
            <a:r>
              <a:rPr lang="en-US" dirty="0" smtClean="0"/>
              <a:t> 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lotação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disponibilizarem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usúarios</a:t>
            </a:r>
            <a:r>
              <a:rPr lang="en-US" dirty="0"/>
              <a:t>, </a:t>
            </a:r>
            <a:r>
              <a:rPr lang="en-US" dirty="0" err="1" smtClean="0"/>
              <a:t>visando</a:t>
            </a:r>
            <a:r>
              <a:rPr lang="en-US" dirty="0" smtClean="0"/>
              <a:t> o </a:t>
            </a:r>
            <a:r>
              <a:rPr lang="en-US" dirty="0" err="1" smtClean="0"/>
              <a:t>equilibrio</a:t>
            </a:r>
            <a:r>
              <a:rPr lang="en-US" dirty="0" smtClean="0"/>
              <a:t> e </a:t>
            </a:r>
            <a:r>
              <a:rPr lang="en-US" dirty="0" err="1" smtClean="0"/>
              <a:t>conforto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E930-DE14-4A85-A83C-91B59443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65F3-CF32-4CCA-8D64-A2B5CAAF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87051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187</TotalTime>
  <Words>161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AngsanaUPC</vt:lpstr>
      <vt:lpstr>Arial</vt:lpstr>
      <vt:lpstr>Century</vt:lpstr>
      <vt:lpstr>Century Gothic</vt:lpstr>
      <vt:lpstr>Trilha de Vapor</vt:lpstr>
      <vt:lpstr>CONTROL BLOCK</vt:lpstr>
      <vt:lpstr>O Problema!</vt:lpstr>
      <vt:lpstr>Quanto custa esse problema?</vt:lpstr>
      <vt:lpstr>Apresentação do PowerPoint</vt:lpstr>
      <vt:lpstr>Control bus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BLOCK</dc:title>
  <dc:creator>Amilton Jr</dc:creator>
  <cp:lastModifiedBy>Aluno</cp:lastModifiedBy>
  <cp:revision>20</cp:revision>
  <dcterms:created xsi:type="dcterms:W3CDTF">2019-08-26T00:44:22Z</dcterms:created>
  <dcterms:modified xsi:type="dcterms:W3CDTF">2019-08-28T23:25:59Z</dcterms:modified>
</cp:coreProperties>
</file>