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</a:t>
            </a:r>
            <a:r>
              <a:rPr lang="pt-BR" sz="2400" b="1" dirty="0" smtClean="0">
                <a:latin typeface="Century" panose="02040604050505020304" pitchFamily="18" charset="0"/>
              </a:rPr>
              <a:t>seus</a:t>
            </a:r>
            <a:r>
              <a:rPr lang="pt-BR" sz="2400" b="1" dirty="0" smtClean="0">
                <a:latin typeface="Century" panose="02040604050505020304" pitchFamily="18" charset="0"/>
              </a:rPr>
              <a:t> </a:t>
            </a:r>
            <a:r>
              <a:rPr lang="pt-BR" sz="2400" b="1" dirty="0">
                <a:latin typeface="Century" panose="02040604050505020304" pitchFamily="18" charset="0"/>
              </a:rPr>
              <a:t>Desafios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Control Bus é um projeto que tem como objetivo trazer aos gestores do sistema de transposte público (SPTrans) e às empresas que prestam serviços de transporte coletivo, as seguintes seguintes soluções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Entender </a:t>
            </a:r>
            <a:r>
              <a:rPr lang="pt-BR" dirty="0"/>
              <a:t>sua real demanda em cada uma das linhas de </a:t>
            </a:r>
            <a:r>
              <a:rPr lang="pt-BR" dirty="0" smtClean="0"/>
              <a:t>ônibus oferecidas</a:t>
            </a:r>
            <a:r>
              <a:rPr lang="pt-BR" dirty="0"/>
              <a:t>;</a:t>
            </a:r>
          </a:p>
          <a:p>
            <a:r>
              <a:rPr lang="pt-BR" dirty="0" smtClean="0"/>
              <a:t>Contabilizar </a:t>
            </a:r>
            <a:r>
              <a:rPr lang="pt-BR" dirty="0"/>
              <a:t>de maneira automatizada o fluxo de passageiros, seja na entrada ou saída, </a:t>
            </a:r>
            <a:r>
              <a:rPr lang="pt-BR" dirty="0" smtClean="0"/>
              <a:t>e entender o comportamento dos usuários no </a:t>
            </a:r>
            <a:r>
              <a:rPr lang="pt-BR" dirty="0"/>
              <a:t>decorrer dos intinerarios dos </a:t>
            </a:r>
            <a:r>
              <a:rPr lang="pt-BR" dirty="0" smtClean="0"/>
              <a:t>ônibus;</a:t>
            </a:r>
          </a:p>
          <a:p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 smtClean="0"/>
              <a:t>onibus</a:t>
            </a:r>
            <a:r>
              <a:rPr lang="en-US" dirty="0" smtClean="0"/>
              <a:t> 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lotação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 smtClean="0"/>
              <a:t>visando</a:t>
            </a:r>
            <a:r>
              <a:rPr lang="en-US" dirty="0" smtClean="0"/>
              <a:t> o </a:t>
            </a:r>
            <a:r>
              <a:rPr lang="en-US" dirty="0" err="1" smtClean="0"/>
              <a:t>equilibrio</a:t>
            </a:r>
            <a:r>
              <a:rPr lang="en-US" dirty="0" smtClean="0"/>
              <a:t> e </a:t>
            </a:r>
            <a:r>
              <a:rPr lang="en-US" dirty="0" err="1" smtClean="0"/>
              <a:t>conforto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 smtClean="0"/>
              <a:t>Uma</a:t>
            </a:r>
            <a:r>
              <a:rPr lang="pt-BR" dirty="0"/>
              <a:t> grande falha na conta </a:t>
            </a:r>
            <a:r>
              <a:rPr lang="pt-BR" dirty="0" smtClean="0"/>
              <a:t>dos</a:t>
            </a:r>
            <a:r>
              <a:rPr lang="pt-BR" dirty="0"/>
              <a:t> </a:t>
            </a:r>
            <a:r>
              <a:rPr lang="pt-BR" dirty="0" smtClean="0"/>
              <a:t>usuários de transporte publico.</a:t>
            </a:r>
          </a:p>
          <a:p>
            <a:pPr fontAlgn="base"/>
            <a:r>
              <a:rPr lang="pt-BR" dirty="0" smtClean="0"/>
              <a:t>Confusão na logística</a:t>
            </a:r>
            <a:r>
              <a:rPr lang="pt-BR" dirty="0"/>
              <a:t> de </a:t>
            </a:r>
            <a:r>
              <a:rPr lang="pt-BR" dirty="0" smtClean="0"/>
              <a:t>funcionamento e frota nas</a:t>
            </a:r>
            <a:r>
              <a:rPr lang="pt-BR" dirty="0"/>
              <a:t> </a:t>
            </a:r>
            <a:r>
              <a:rPr lang="pt-BR" dirty="0" smtClean="0"/>
              <a:t>linhas</a:t>
            </a:r>
            <a:r>
              <a:rPr lang="pt-BR" dirty="0"/>
              <a:t> de </a:t>
            </a:r>
            <a:r>
              <a:rPr lang="pt-BR" dirty="0" smtClean="0"/>
              <a:t>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O Sistema de Transporte Publico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Insatisfação dos usuários</a:t>
            </a:r>
          </a:p>
          <a:p>
            <a:pPr fontAlgn="base"/>
            <a:r>
              <a:rPr lang="pt-BR" dirty="0" smtClean="0"/>
              <a:t>Fraudes e irregularidades no repasse do dinheiro </a:t>
            </a:r>
          </a:p>
          <a:p>
            <a:pPr fontAlgn="base"/>
            <a:endParaRPr lang="pt-BR" dirty="0" smtClean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 População</a:t>
            </a:r>
          </a:p>
          <a:p>
            <a:pPr marL="0" indent="0" fontAlgn="base">
              <a:buNone/>
            </a:pPr>
            <a:endParaRPr lang="pt-BR" dirty="0" smtClean="0"/>
          </a:p>
          <a:p>
            <a:pPr fontAlgn="base"/>
            <a:r>
              <a:rPr lang="pt-BR" dirty="0" smtClean="0"/>
              <a:t>Poucos ônibus</a:t>
            </a:r>
          </a:p>
          <a:p>
            <a:pPr fontAlgn="base"/>
            <a:r>
              <a:rPr lang="pt-BR" dirty="0" smtClean="0"/>
              <a:t>Superlotação</a:t>
            </a:r>
          </a:p>
          <a:p>
            <a:pPr fontAlgn="base"/>
            <a:r>
              <a:rPr lang="pt-BR" dirty="0" smtClean="0"/>
              <a:t>Cobrança de tarifas excessivas</a:t>
            </a:r>
          </a:p>
          <a:p>
            <a:pPr marL="0" indent="0" fontAlgn="base">
              <a:buNone/>
            </a:pPr>
            <a:endParaRPr lang="pt-BR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 smtClean="0"/>
              <a:t>As concessionarias de Ônibus</a:t>
            </a:r>
            <a:endParaRPr lang="pt-BR" b="1" dirty="0"/>
          </a:p>
          <a:p>
            <a:pPr fontAlgn="base"/>
            <a:r>
              <a:rPr lang="pt-BR" dirty="0" smtClean="0"/>
              <a:t>Perca de dinheiro</a:t>
            </a:r>
          </a:p>
          <a:p>
            <a:pPr fontAlgn="base"/>
            <a:r>
              <a:rPr lang="pt-BR" dirty="0" smtClean="0"/>
              <a:t>Motoristas que permitem passageiros entrarem sem pagar</a:t>
            </a:r>
          </a:p>
          <a:p>
            <a:pPr fontAlgn="base"/>
            <a:r>
              <a:rPr lang="pt-BR" dirty="0" smtClean="0"/>
              <a:t>Falta e excesso de disponibilidade de ônibus em horário de pico </a:t>
            </a:r>
          </a:p>
          <a:p>
            <a:pPr fontAlgn="base"/>
            <a:endParaRPr lang="pt-BR" dirty="0" smtClean="0"/>
          </a:p>
          <a:p>
            <a:pPr marL="0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1319349"/>
            <a:ext cx="10646228" cy="1933302"/>
          </a:xfrm>
        </p:spPr>
        <p:txBody>
          <a:bodyPr numCol="1" anchor="ctr">
            <a:normAutofit/>
          </a:bodyPr>
          <a:lstStyle/>
          <a:p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</a:t>
            </a:r>
            <a:r>
              <a:rPr lang="en-US" dirty="0" smtClean="0"/>
              <a:t>”</a:t>
            </a:r>
            <a:r>
              <a:rPr lang="en-US" dirty="0" err="1" smtClean="0"/>
              <a:t>invasões</a:t>
            </a:r>
            <a:r>
              <a:rPr lang="en-US" dirty="0" smtClean="0"/>
              <a:t>”</a:t>
            </a:r>
            <a:r>
              <a:rPr lang="en-US" dirty="0"/>
              <a:t>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 smtClean="0"/>
              <a:t>R</a:t>
            </a:r>
            <a:r>
              <a:rPr lang="en-US" b="1" dirty="0"/>
              <a:t>$ 6 </a:t>
            </a:r>
            <a:r>
              <a:rPr lang="en-US" b="1" dirty="0" err="1"/>
              <a:t>milhões</a:t>
            </a:r>
            <a:r>
              <a:rPr lang="en-US" dirty="0"/>
              <a:t> </a:t>
            </a:r>
            <a:r>
              <a:rPr lang="en-US" dirty="0" err="1"/>
              <a:t>por</a:t>
            </a:r>
            <a:r>
              <a:rPr lang="en-US" dirty="0"/>
              <a:t>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 smtClean="0"/>
              <a:t>articulados</a:t>
            </a:r>
            <a:r>
              <a:rPr lang="en-US" dirty="0" smtClean="0"/>
              <a:t>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427F-5C91-4B56-897E-0C2B7196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C726-DFF9-4709-B416-C944E0F5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930-DE14-4A85-A83C-91B5944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5F3-CF32-4CCA-8D64-A2B5CAAF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87051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136</TotalTime>
  <Words>76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AngsanaUPC</vt:lpstr>
      <vt:lpstr>Arial</vt:lpstr>
      <vt:lpstr>Century</vt:lpstr>
      <vt:lpstr>Century Gothic</vt:lpstr>
      <vt:lpstr>Trilha de Vapor</vt:lpstr>
      <vt:lpstr>CONTROL BLOCK</vt:lpstr>
      <vt:lpstr>Control bus</vt:lpstr>
      <vt:lpstr>O Problema!</vt:lpstr>
      <vt:lpstr>Quanto custa esse problema?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Aluno</cp:lastModifiedBy>
  <cp:revision>16</cp:revision>
  <dcterms:created xsi:type="dcterms:W3CDTF">2019-08-26T00:44:22Z</dcterms:created>
  <dcterms:modified xsi:type="dcterms:W3CDTF">2019-08-26T21:02:09Z</dcterms:modified>
</cp:coreProperties>
</file>