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AB2A4-8A97-CC4F-A767-5FA6B544E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6140E9-5025-B640-B4FD-47E359E86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F44DCE-B041-EA49-9117-FC7B294E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05DC-D40C-344E-812D-BADCCA6F9411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8DDA77-44E4-394A-B885-0BCC7AEE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05FCDB-47E4-3E40-B029-4FA36C8F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A362-1927-E643-92A9-BF41954D1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06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9C35E-0F5C-1347-AB39-05A8E2120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2431BB-D4C6-3446-BB6C-BE39BA264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DEABC9-2DA2-1E4D-AAD5-E4F0895B0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05DC-D40C-344E-812D-BADCCA6F9411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A5D4D2-6CBA-6F4D-84E6-BE408B9F6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B966E9-7364-F64D-B110-AAA88C13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A362-1927-E643-92A9-BF41954D1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35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F6A0DD-F97D-A14B-9EFC-D59FB9849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772918-C0DD-3246-AE66-4A09FABE8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F88FBB-29A5-6E4F-9813-F11AE71D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05DC-D40C-344E-812D-BADCCA6F9411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3452B5-BBA1-6142-B2D5-A7998FD5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C5E51E-3ED2-364F-8EE5-AE56A658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A362-1927-E643-92A9-BF41954D1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6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76633-98DC-FE4F-8335-B5C39FF5D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80B0C8-00E2-2541-AE08-3F25F431E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95AF58-DAA5-AB4A-9BDB-F784CB03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05DC-D40C-344E-812D-BADCCA6F9411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4A4D04-8296-264E-8090-EEE33B3B1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58018B-4936-1F40-BFB6-51FC87C70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A362-1927-E643-92A9-BF41954D1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87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321F8-E8F9-144E-8CC0-23DFC273A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D09F3C-C344-A045-B505-07C8DED19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B00690-E759-094F-A7B2-E70AB7DE7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05DC-D40C-344E-812D-BADCCA6F9411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C86DEC-4F6B-7D44-AC6E-CC32EB98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8D2E12-14FC-A640-B581-C0F475E4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A362-1927-E643-92A9-BF41954D1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15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D2F8F-7502-2141-971F-B2DE77ABE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8C1671-126D-8740-A19F-F2389DEF1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D954D7-A7FF-3542-B98C-32E87BAAD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11CFE2-A662-A344-A70B-8A4D5971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05DC-D40C-344E-812D-BADCCA6F9411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858ECA-AFCB-5143-820C-7C3A88D8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3401D9-AC5F-B046-BC52-CD2314CC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A362-1927-E643-92A9-BF41954D1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04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4CC31-A05D-5841-A9C6-461A1C166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ACD630-C0B7-C949-AD9F-4D0D2D0FB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E88942-2C4C-E24A-B1C7-3B00FA9CD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6731F2-B078-F74A-8B38-F29DA370C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626953-9A84-3447-9128-AF85A42DD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3CEDAB-3F0D-5749-B4A7-28B7EF79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05DC-D40C-344E-812D-BADCCA6F9411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B24EDAF-7AEC-8D4B-BF5F-F6AC4EC73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EE16FB-367D-3D43-BED2-590B22FB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A362-1927-E643-92A9-BF41954D1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5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FB63B-28C4-E944-8FC1-521B46AE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1F7EA58-1552-714D-ADBD-A6F3BA19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05DC-D40C-344E-812D-BADCCA6F9411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F0FA61F-CF06-2049-AE34-0294DC59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3EF77D-F43D-4848-AF9A-0C3789D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A362-1927-E643-92A9-BF41954D1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10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8F2C7E-9A72-6840-82CA-6BBA637C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05DC-D40C-344E-812D-BADCCA6F9411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CC4E46-58F0-574A-95CC-9A7022EF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76C795-C187-764A-8CAB-F47ADDF7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A362-1927-E643-92A9-BF41954D1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46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144E9-1746-CA4D-990F-EE19CC7EE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17D16C-3B9B-144C-8137-38502507C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817D00-5A83-C541-9163-EBBD0E415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95C180-0892-7245-8DF7-304A2F94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05DC-D40C-344E-812D-BADCCA6F9411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CE16A4-07E0-CB44-B145-0F865CE3A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38F74E-14D9-7046-BBB9-8F365FFF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A362-1927-E643-92A9-BF41954D1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18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FE2BD-9EA1-BB44-ABB5-1F06BEFB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4E0C80-201F-2145-A786-07AD4415C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DB689A-E15A-4346-A3B2-72675B41E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82C0F0-0B78-4E4C-8A96-06BFF6CE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05DC-D40C-344E-812D-BADCCA6F9411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2DD782-6C5D-BA4E-87D4-3415F40F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8D2522-4869-D642-9BD3-D1BAAAB9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A362-1927-E643-92A9-BF41954D1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33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BD69CAB-B051-B543-A3BE-29D9CD134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E8CBF4-4E5D-B44E-8CD8-4F8B2488C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4FDD5B-1C85-7A41-9687-2BE3DDBD1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905DC-D40C-344E-812D-BADCCA6F9411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51E867-7761-8148-A319-7DBAE2699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3A5420-E2CA-B343-8230-AE34CB33B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A362-1927-E643-92A9-BF41954D1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10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FA12B-FA5C-4B44-A5FF-7119A73D3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Valores Booleanos e Datas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522407-C8D5-A247-8D35-53418827BE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83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91FD5-4AE4-A343-A1FB-286890BE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 booleanos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2364AB-4773-3241-A9F5-2AC3AD826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var achou = false</a:t>
            </a:r>
          </a:p>
          <a:p>
            <a:pPr marL="0" indent="0">
              <a:buNone/>
            </a:pPr>
            <a:r>
              <a:rPr lang="pt-BR" dirty="0" err="1"/>
              <a:t>if</a:t>
            </a:r>
            <a:r>
              <a:rPr lang="pt-BR" dirty="0"/>
              <a:t> (achou){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console.log</a:t>
            </a:r>
            <a:r>
              <a:rPr lang="pt-BR" dirty="0"/>
              <a:t>(`Achou`)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    </a:t>
            </a:r>
            <a:r>
              <a:rPr lang="pt-BR" dirty="0" err="1">
                <a:solidFill>
                  <a:srgbClr val="FF0000"/>
                </a:solidFill>
              </a:rPr>
              <a:t>console.log</a:t>
            </a:r>
            <a:r>
              <a:rPr lang="pt-BR" dirty="0">
                <a:solidFill>
                  <a:srgbClr val="FF0000"/>
                </a:solidFill>
              </a:rPr>
              <a:t>(`Não Achou`)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948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8DEEE-7B65-CD46-BE63-42F22E08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 booleanos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9FA69B-CC0C-8343-8E20-0CCE7E4F5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var achou = false</a:t>
            </a:r>
          </a:p>
          <a:p>
            <a:pPr marL="0" indent="0">
              <a:buNone/>
            </a:pPr>
            <a:r>
              <a:rPr lang="pt-BR" dirty="0" err="1"/>
              <a:t>if</a:t>
            </a:r>
            <a:r>
              <a:rPr lang="pt-BR" dirty="0"/>
              <a:t> (!achou){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>
                <a:solidFill>
                  <a:srgbClr val="FF0000"/>
                </a:solidFill>
              </a:rPr>
              <a:t>console.log</a:t>
            </a:r>
            <a:r>
              <a:rPr lang="pt-BR" dirty="0">
                <a:solidFill>
                  <a:srgbClr val="FF0000"/>
                </a:solidFill>
              </a:rPr>
              <a:t>(`10`)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console.log</a:t>
            </a:r>
            <a:r>
              <a:rPr lang="pt-BR" dirty="0"/>
              <a:t>(`20`)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537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E4AF0-3C94-6C43-A11C-1ADFE373A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B59F23-8E31-8341-8606-1BBC7CDC7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err="1"/>
              <a:t>niver</a:t>
            </a:r>
            <a:r>
              <a:rPr lang="pt-BR" dirty="0"/>
              <a:t> = new Date(1975, 0)</a:t>
            </a:r>
          </a:p>
          <a:p>
            <a:pPr marL="0" indent="0">
              <a:buNone/>
            </a:pPr>
            <a:r>
              <a:rPr lang="pt-BR" dirty="0" err="1"/>
              <a:t>Wed</a:t>
            </a:r>
            <a:r>
              <a:rPr lang="pt-BR" dirty="0"/>
              <a:t> Jan 01 1975 00:00:00 GMT-0300 (Horário Padrão de Brasília)</a:t>
            </a:r>
          </a:p>
          <a:p>
            <a:pPr marL="0" indent="0">
              <a:buNone/>
            </a:pPr>
            <a:r>
              <a:rPr lang="pt-BR" dirty="0" err="1"/>
              <a:t>niver</a:t>
            </a:r>
            <a:r>
              <a:rPr lang="pt-BR" dirty="0"/>
              <a:t> = new Date(1975, 0, 7)</a:t>
            </a:r>
          </a:p>
          <a:p>
            <a:pPr marL="0" indent="0">
              <a:buNone/>
            </a:pPr>
            <a:r>
              <a:rPr lang="pt-BR" dirty="0" err="1"/>
              <a:t>Tue</a:t>
            </a:r>
            <a:r>
              <a:rPr lang="pt-BR" dirty="0"/>
              <a:t> Jan 07 1975 00:00:00 GMT-0300 (Horário Padrão de Brasília)</a:t>
            </a:r>
          </a:p>
          <a:p>
            <a:pPr marL="0" indent="0">
              <a:buNone/>
            </a:pPr>
            <a:r>
              <a:rPr lang="pt-BR" dirty="0" err="1"/>
              <a:t>niver</a:t>
            </a:r>
            <a:r>
              <a:rPr lang="pt-BR" dirty="0"/>
              <a:t> = new Date(1975, 0, 7, 2)</a:t>
            </a:r>
          </a:p>
          <a:p>
            <a:pPr marL="0" indent="0">
              <a:buNone/>
            </a:pPr>
            <a:r>
              <a:rPr lang="pt-BR" dirty="0" err="1"/>
              <a:t>Tue</a:t>
            </a:r>
            <a:r>
              <a:rPr lang="pt-BR" dirty="0"/>
              <a:t> Jan 07 1975 02:00:00 GMT-0300 (Horário Padrão de Brasília)</a:t>
            </a:r>
          </a:p>
          <a:p>
            <a:pPr marL="0" indent="0">
              <a:buNone/>
            </a:pPr>
            <a:r>
              <a:rPr lang="pt-BR" dirty="0" err="1"/>
              <a:t>niver</a:t>
            </a:r>
            <a:r>
              <a:rPr lang="pt-BR" dirty="0"/>
              <a:t> = new Date(1975, 0, 7, 2, 40)</a:t>
            </a:r>
          </a:p>
          <a:p>
            <a:pPr marL="0" indent="0">
              <a:buNone/>
            </a:pPr>
            <a:r>
              <a:rPr lang="pt-BR" dirty="0" err="1"/>
              <a:t>Tue</a:t>
            </a:r>
            <a:r>
              <a:rPr lang="pt-BR" dirty="0"/>
              <a:t> Jan 07 1975 02:40:00 GMT-0300 (Horário Padrão de Brasília)</a:t>
            </a:r>
          </a:p>
          <a:p>
            <a:pPr marL="0" indent="0">
              <a:buNone/>
            </a:pPr>
            <a:r>
              <a:rPr lang="pt-BR" dirty="0" err="1"/>
              <a:t>niver</a:t>
            </a:r>
            <a:r>
              <a:rPr lang="pt-BR" dirty="0"/>
              <a:t> = new Date(1975, 0, 7, 2, 40, 30)</a:t>
            </a:r>
          </a:p>
          <a:p>
            <a:pPr marL="0" indent="0">
              <a:buNone/>
            </a:pPr>
            <a:r>
              <a:rPr lang="pt-BR" dirty="0" err="1"/>
              <a:t>Tue</a:t>
            </a:r>
            <a:r>
              <a:rPr lang="pt-BR" dirty="0"/>
              <a:t> Jan 07 1975 02:40:30 GMT-0300 (Horário Padrão de Brasília)</a:t>
            </a:r>
          </a:p>
        </p:txBody>
      </p:sp>
    </p:spTree>
    <p:extLst>
      <p:ext uri="{BB962C8B-B14F-4D97-AF65-F5344CB8AC3E}">
        <p14:creationId xmlns:p14="http://schemas.microsoft.com/office/powerpoint/2010/main" val="656576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AD1A0-3D68-BE46-BF35-5399582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FB2FCA-FE85-CD43-92BE-141781FE8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err="1"/>
              <a:t>console.log</a:t>
            </a:r>
            <a:r>
              <a:rPr lang="pt-BR" dirty="0"/>
              <a:t>(`Ano do </a:t>
            </a:r>
            <a:r>
              <a:rPr lang="pt-BR" dirty="0" err="1"/>
              <a:t>niver</a:t>
            </a:r>
            <a:r>
              <a:rPr lang="pt-BR" dirty="0"/>
              <a:t> ${</a:t>
            </a:r>
            <a:r>
              <a:rPr lang="pt-BR" dirty="0" err="1"/>
              <a:t>niver.getFullYear</a:t>
            </a:r>
            <a:r>
              <a:rPr lang="pt-BR" dirty="0"/>
              <a:t>()}`)</a:t>
            </a:r>
          </a:p>
          <a:p>
            <a:endParaRPr lang="pt-BR" dirty="0"/>
          </a:p>
          <a:p>
            <a:r>
              <a:rPr lang="pt-BR" dirty="0" err="1"/>
              <a:t>console.log</a:t>
            </a:r>
            <a:r>
              <a:rPr lang="pt-BR" dirty="0"/>
              <a:t>(`Mês do </a:t>
            </a:r>
            <a:r>
              <a:rPr lang="pt-BR" dirty="0" err="1"/>
              <a:t>niver</a:t>
            </a:r>
            <a:r>
              <a:rPr lang="pt-BR" dirty="0"/>
              <a:t> ${</a:t>
            </a:r>
            <a:r>
              <a:rPr lang="pt-BR" dirty="0" err="1"/>
              <a:t>niver.getMonth</a:t>
            </a:r>
            <a:r>
              <a:rPr lang="pt-BR" dirty="0"/>
              <a:t>()+1}`)</a:t>
            </a:r>
          </a:p>
          <a:p>
            <a:endParaRPr lang="pt-BR" dirty="0"/>
          </a:p>
          <a:p>
            <a:r>
              <a:rPr lang="pt-BR" dirty="0" err="1"/>
              <a:t>console.log</a:t>
            </a:r>
            <a:r>
              <a:rPr lang="pt-BR" dirty="0"/>
              <a:t>(`Dia do </a:t>
            </a:r>
            <a:r>
              <a:rPr lang="pt-BR" dirty="0" err="1"/>
              <a:t>niver</a:t>
            </a:r>
            <a:r>
              <a:rPr lang="pt-BR" dirty="0"/>
              <a:t> ${</a:t>
            </a:r>
            <a:r>
              <a:rPr lang="pt-BR" dirty="0" err="1"/>
              <a:t>niver.getDate</a:t>
            </a:r>
            <a:r>
              <a:rPr lang="pt-BR" dirty="0"/>
              <a:t>()}`)</a:t>
            </a:r>
          </a:p>
          <a:p>
            <a:endParaRPr lang="pt-BR" dirty="0"/>
          </a:p>
          <a:p>
            <a:r>
              <a:rPr lang="pt-BR" dirty="0" err="1"/>
              <a:t>console.log</a:t>
            </a:r>
            <a:r>
              <a:rPr lang="pt-BR" dirty="0"/>
              <a:t>(`Hora do </a:t>
            </a:r>
            <a:r>
              <a:rPr lang="pt-BR" dirty="0" err="1"/>
              <a:t>niver</a:t>
            </a:r>
            <a:r>
              <a:rPr lang="pt-BR" dirty="0"/>
              <a:t> ${</a:t>
            </a:r>
            <a:r>
              <a:rPr lang="pt-BR" dirty="0" err="1"/>
              <a:t>niver.getHours</a:t>
            </a:r>
            <a:r>
              <a:rPr lang="pt-BR" dirty="0"/>
              <a:t>()}`)</a:t>
            </a:r>
          </a:p>
          <a:p>
            <a:endParaRPr lang="pt-BR" dirty="0"/>
          </a:p>
          <a:p>
            <a:r>
              <a:rPr lang="pt-BR" dirty="0" err="1"/>
              <a:t>console.log</a:t>
            </a:r>
            <a:r>
              <a:rPr lang="pt-BR" dirty="0"/>
              <a:t>(`Minuto do </a:t>
            </a:r>
            <a:r>
              <a:rPr lang="pt-BR" dirty="0" err="1"/>
              <a:t>niver</a:t>
            </a:r>
            <a:r>
              <a:rPr lang="pt-BR" dirty="0"/>
              <a:t> ${</a:t>
            </a:r>
            <a:r>
              <a:rPr lang="pt-BR" dirty="0" err="1"/>
              <a:t>niver.getMinutes</a:t>
            </a:r>
            <a:r>
              <a:rPr lang="pt-BR" dirty="0"/>
              <a:t>()}`)</a:t>
            </a:r>
          </a:p>
          <a:p>
            <a:endParaRPr lang="pt-BR" dirty="0"/>
          </a:p>
          <a:p>
            <a:r>
              <a:rPr lang="pt-BR" dirty="0" err="1"/>
              <a:t>console.log</a:t>
            </a:r>
            <a:r>
              <a:rPr lang="pt-BR" dirty="0"/>
              <a:t>(`Segundo do </a:t>
            </a:r>
            <a:r>
              <a:rPr lang="pt-BR" dirty="0" err="1"/>
              <a:t>niver</a:t>
            </a:r>
            <a:r>
              <a:rPr lang="pt-BR" dirty="0"/>
              <a:t> ${</a:t>
            </a:r>
            <a:r>
              <a:rPr lang="pt-BR" dirty="0" err="1"/>
              <a:t>niver.getSeconds</a:t>
            </a:r>
            <a:r>
              <a:rPr lang="pt-BR" dirty="0"/>
              <a:t>()}`)</a:t>
            </a:r>
          </a:p>
        </p:txBody>
      </p:sp>
    </p:spTree>
    <p:extLst>
      <p:ext uri="{BB962C8B-B14F-4D97-AF65-F5344CB8AC3E}">
        <p14:creationId xmlns:p14="http://schemas.microsoft.com/office/powerpoint/2010/main" val="397929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EBC91-DFE6-9F43-910D-D3014FEC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A691D0-A388-FA4E-B823-7E9E3439C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var d1 = new Date(2020, 5, 9)</a:t>
            </a:r>
          </a:p>
          <a:p>
            <a:pPr marL="0" indent="0">
              <a:buNone/>
            </a:pPr>
            <a:r>
              <a:rPr lang="pt-BR" dirty="0"/>
              <a:t>var d2 = new Date(2020, 5, 10)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(d1.getTime()) // </a:t>
            </a:r>
            <a:r>
              <a:rPr lang="pt-BR" dirty="0" err="1"/>
              <a:t>millesegundos</a:t>
            </a:r>
            <a:r>
              <a:rPr lang="pt-BR" dirty="0"/>
              <a:t> 1591671600000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(d2.getTime()) // </a:t>
            </a:r>
            <a:r>
              <a:rPr lang="pt-BR" dirty="0" err="1"/>
              <a:t>millesegundos</a:t>
            </a:r>
            <a:r>
              <a:rPr lang="pt-BR" dirty="0"/>
              <a:t>  1591758000000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if</a:t>
            </a:r>
            <a:r>
              <a:rPr lang="pt-BR" dirty="0"/>
              <a:t> (d1 &gt; d2){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console.log</a:t>
            </a:r>
            <a:r>
              <a:rPr lang="pt-BR" dirty="0"/>
              <a:t>(`Vai chover`)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    </a:t>
            </a:r>
            <a:r>
              <a:rPr lang="pt-BR" dirty="0" err="1">
                <a:solidFill>
                  <a:srgbClr val="FF0000"/>
                </a:solidFill>
              </a:rPr>
              <a:t>console.log</a:t>
            </a:r>
            <a:r>
              <a:rPr lang="pt-BR" dirty="0">
                <a:solidFill>
                  <a:srgbClr val="FF0000"/>
                </a:solidFill>
              </a:rPr>
              <a:t>(`Vai fazer sol`)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158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A0FE18-39EB-F844-A790-300DB8B2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775"/>
            <a:ext cx="10515600" cy="569118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// entrada da data 1</a:t>
            </a:r>
          </a:p>
          <a:p>
            <a:pPr marL="0" indent="0">
              <a:buNone/>
            </a:pPr>
            <a:r>
              <a:rPr lang="pt-BR" dirty="0"/>
              <a:t>var data1 = </a:t>
            </a:r>
            <a:r>
              <a:rPr lang="pt-BR" dirty="0" err="1"/>
              <a:t>prompt</a:t>
            </a:r>
            <a:r>
              <a:rPr lang="pt-BR" dirty="0"/>
              <a:t>(`Informe a data 1 no formato </a:t>
            </a:r>
            <a:r>
              <a:rPr lang="pt-BR" dirty="0" err="1"/>
              <a:t>dd</a:t>
            </a:r>
            <a:r>
              <a:rPr lang="pt-BR" dirty="0"/>
              <a:t>/mm/</a:t>
            </a:r>
            <a:r>
              <a:rPr lang="pt-BR" dirty="0" err="1"/>
              <a:t>aaaa</a:t>
            </a:r>
            <a:r>
              <a:rPr lang="pt-BR" dirty="0"/>
              <a:t>`)</a:t>
            </a:r>
          </a:p>
          <a:p>
            <a:pPr marL="0" indent="0">
              <a:buNone/>
            </a:pPr>
            <a:r>
              <a:rPr lang="pt-BR" dirty="0"/>
              <a:t>// entrada da data 2</a:t>
            </a:r>
          </a:p>
          <a:p>
            <a:pPr marL="0" indent="0">
              <a:buNone/>
            </a:pPr>
            <a:r>
              <a:rPr lang="pt-BR" dirty="0"/>
              <a:t>var data2 = </a:t>
            </a:r>
            <a:r>
              <a:rPr lang="pt-BR" dirty="0" err="1"/>
              <a:t>prompt</a:t>
            </a:r>
            <a:r>
              <a:rPr lang="pt-BR" dirty="0"/>
              <a:t>(`Informe a data 2 no formato </a:t>
            </a:r>
            <a:r>
              <a:rPr lang="pt-BR" dirty="0" err="1"/>
              <a:t>dd</a:t>
            </a:r>
            <a:r>
              <a:rPr lang="pt-BR" dirty="0"/>
              <a:t>/mm/</a:t>
            </a:r>
            <a:r>
              <a:rPr lang="pt-BR" dirty="0" err="1"/>
              <a:t>aaaa</a:t>
            </a:r>
            <a:r>
              <a:rPr lang="pt-BR" dirty="0"/>
              <a:t>`)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// vamos converter a data1 em um vetor</a:t>
            </a:r>
          </a:p>
          <a:p>
            <a:pPr marL="0" indent="0">
              <a:buNone/>
            </a:pPr>
            <a:r>
              <a:rPr lang="pt-BR" dirty="0"/>
              <a:t>var vetor1 = data1.split("/")</a:t>
            </a:r>
          </a:p>
          <a:p>
            <a:pPr marL="0" indent="0">
              <a:buNone/>
            </a:pPr>
            <a:r>
              <a:rPr lang="pt-BR" dirty="0"/>
              <a:t>// vamos converter a data2 em um vetor</a:t>
            </a:r>
          </a:p>
          <a:p>
            <a:pPr marL="0" indent="0">
              <a:buNone/>
            </a:pPr>
            <a:r>
              <a:rPr lang="pt-BR" dirty="0"/>
              <a:t>var vetor2 = data2.split("/")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6487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E717CC-C82A-B64C-8493-D81814A98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799"/>
            <a:ext cx="10515600" cy="52752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// vamos criar o objeto Date() do vetor1</a:t>
            </a:r>
          </a:p>
          <a:p>
            <a:pPr marL="0" indent="0">
              <a:buNone/>
            </a:pPr>
            <a:r>
              <a:rPr lang="pt-BR" dirty="0"/>
              <a:t>var d1 = new Date(vetor1[2], vetor1[1] - 1, vetor1[0])</a:t>
            </a:r>
          </a:p>
          <a:p>
            <a:pPr marL="0" indent="0">
              <a:buNone/>
            </a:pPr>
            <a:r>
              <a:rPr lang="pt-BR" dirty="0"/>
              <a:t>// vamos criar o objeto Date() do vetor2</a:t>
            </a:r>
          </a:p>
          <a:p>
            <a:pPr marL="0" indent="0">
              <a:buNone/>
            </a:pPr>
            <a:r>
              <a:rPr lang="pt-BR" dirty="0"/>
              <a:t>var d2 = new Date(vetor2[2], vetor2[1] - 1, vetor2[0])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// compara</a:t>
            </a:r>
          </a:p>
          <a:p>
            <a:pPr marL="0" indent="0">
              <a:buNone/>
            </a:pPr>
            <a:r>
              <a:rPr lang="pt-BR" dirty="0" err="1"/>
              <a:t>if</a:t>
            </a:r>
            <a:r>
              <a:rPr lang="pt-BR" dirty="0"/>
              <a:t> (d1 &gt; d2) {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(`A primeira data é maior`)</a:t>
            </a:r>
          </a:p>
          <a:p>
            <a:pPr marL="0" indent="0">
              <a:buNone/>
            </a:pPr>
            <a:r>
              <a:rPr lang="pt-BR" dirty="0"/>
              <a:t>} </a:t>
            </a:r>
            <a:r>
              <a:rPr lang="pt-BR" dirty="0" err="1"/>
              <a:t>else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(d2 &gt; d1) {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(`A segunda data é maior`)</a:t>
            </a:r>
          </a:p>
          <a:p>
            <a:pPr marL="0" indent="0">
              <a:buNone/>
            </a:pPr>
            <a:r>
              <a:rPr lang="pt-BR" dirty="0"/>
              <a:t>}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(`As datas são iguais`)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3114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511</Words>
  <Application>Microsoft Macintosh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Valores Booleanos e Datas</vt:lpstr>
      <vt:lpstr>Valores booleanos</vt:lpstr>
      <vt:lpstr>Valores booleanos</vt:lpstr>
      <vt:lpstr>Data</vt:lpstr>
      <vt:lpstr>Data</vt:lpstr>
      <vt:lpstr>Data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Valores Booleanos e Datas</dc:title>
  <dc:creator>Microsoft Office User</dc:creator>
  <cp:lastModifiedBy>Microsoft Office User</cp:lastModifiedBy>
  <cp:revision>7</cp:revision>
  <dcterms:created xsi:type="dcterms:W3CDTF">2020-06-10T22:27:38Z</dcterms:created>
  <dcterms:modified xsi:type="dcterms:W3CDTF">2020-06-11T01:28:06Z</dcterms:modified>
</cp:coreProperties>
</file>