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7" autoAdjust="0"/>
  </p:normalViewPr>
  <p:slideViewPr>
    <p:cSldViewPr>
      <p:cViewPr varScale="1">
        <p:scale>
          <a:sx n="90" d="100"/>
          <a:sy n="90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-3363423"/>
            <a:ext cx="8712968" cy="8592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CF1E-81F9-47C3-8A8A-BD489E13EB9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87AA-3CF0-4748-83A9-CB28280A34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CF1E-81F9-47C3-8A8A-BD489E13EB9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87AA-3CF0-4748-83A9-CB28280A34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CF1E-81F9-47C3-8A8A-BD489E13EB9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87AA-3CF0-4748-83A9-CB28280A340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CF1E-81F9-47C3-8A8A-BD489E13EB9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B2F87AA-3CF0-4748-83A9-CB28280A340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CF1E-81F9-47C3-8A8A-BD489E13EB9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87AA-3CF0-4748-83A9-CB28280A340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CF1E-81F9-47C3-8A8A-BD489E13EB9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87AA-3CF0-4748-83A9-CB28280A340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CF1E-81F9-47C3-8A8A-BD489E13EB9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87AA-3CF0-4748-83A9-CB28280A34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CF1E-81F9-47C3-8A8A-BD489E13EB9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87AA-3CF0-4748-83A9-CB28280A34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CF1E-81F9-47C3-8A8A-BD489E13EB9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87AA-3CF0-4748-83A9-CB28280A340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CF1E-81F9-47C3-8A8A-BD489E13EB9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B2F87AA-3CF0-4748-83A9-CB28280A340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DBCF1E-81F9-47C3-8A8A-BD489E13EB90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B2F87AA-3CF0-4748-83A9-CB28280A340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3522" y="260648"/>
            <a:ext cx="7772400" cy="782960"/>
          </a:xfrm>
        </p:spPr>
        <p:txBody>
          <a:bodyPr/>
          <a:lstStyle/>
          <a:p>
            <a:r>
              <a:rPr lang="pt-BR" dirty="0" smtClean="0"/>
              <a:t>Conceito do Jogo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7" t="-3165" r="34014" b="51808"/>
          <a:stretch/>
        </p:blipFill>
        <p:spPr>
          <a:xfrm>
            <a:off x="251520" y="332656"/>
            <a:ext cx="686475" cy="681675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3513"/>
            <a:ext cx="2952328" cy="492336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00"/>
          <a:stretch/>
        </p:blipFill>
        <p:spPr>
          <a:xfrm>
            <a:off x="4716016" y="0"/>
            <a:ext cx="4040357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Necessárias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2143125" cy="2143125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21088"/>
            <a:ext cx="2220014" cy="22237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747935"/>
            <a:ext cx="4094187" cy="275863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99" y="1772816"/>
            <a:ext cx="4342720" cy="16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4097841" cy="270337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7" y="3501008"/>
            <a:ext cx="4147753" cy="273630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2656"/>
            <a:ext cx="9696245" cy="60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Personalizada 1">
      <a:dk1>
        <a:sysClr val="windowText" lastClr="000000"/>
      </a:dk1>
      <a:lt1>
        <a:sysClr val="window" lastClr="FFFFFF"/>
      </a:lt1>
      <a:dk2>
        <a:srgbClr val="39060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560A00"/>
      </a:accent4>
      <a:accent5>
        <a:srgbClr val="390600"/>
      </a:accent5>
      <a:accent6>
        <a:srgbClr val="730E00"/>
      </a:accent6>
      <a:hlink>
        <a:srgbClr val="D26900"/>
      </a:hlink>
      <a:folHlink>
        <a:srgbClr val="D89243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</TotalTime>
  <Words>5</Words>
  <Application>Microsoft Office PowerPoint</Application>
  <PresentationFormat>Apresentação na tela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Capital Próprio</vt:lpstr>
      <vt:lpstr>Apresentação do PowerPoint</vt:lpstr>
      <vt:lpstr>Conceito do Jogo</vt:lpstr>
      <vt:lpstr>Tecnologias Necessárias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Flßvia Mosso Dario</dc:creator>
  <cp:lastModifiedBy>Natan BeltrÒo da Cunha Pevidor Carvalho</cp:lastModifiedBy>
  <cp:revision>8</cp:revision>
  <dcterms:created xsi:type="dcterms:W3CDTF">2016-03-02T13:51:37Z</dcterms:created>
  <dcterms:modified xsi:type="dcterms:W3CDTF">2016-03-08T12:29:37Z</dcterms:modified>
</cp:coreProperties>
</file>