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614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68104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2670587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21/08/2025</a:t>
            </a:fld>
            <a:endParaRPr lang="pt-BR"/>
          </a:p>
        </p:txBody>
      </p:sp>
      <p:sp>
        <p:nvSpPr>
          <p:cNvPr id="1246446836" name="Espaço reservado para imagem de slide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424436678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39541147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8589692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7304519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23791297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91493908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304125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468952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713762410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6F8EBE-A5E7-8CE1-95D8-8E37EFE413EF}" type="slidenum">
              <a:rPr lang="pt-BR"/>
              <a:t>10</a:t>
            </a:fld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313163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39067880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436060663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6A60E9-4FD7-3F2E-15A5-BFEAAEE9D840}" type="slidenum">
              <a:rPr lang="pt-BR"/>
              <a:t>11</a:t>
            </a:fld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9013585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64433429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41325428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B21A5B-302D-1D1B-56CE-CBEF6C44AC98}" type="slidenum">
              <a:rPr lang="pt-BR"/>
              <a:t>12</a:t>
            </a:fld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5399432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88106675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43494124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576DE3-1C38-B77A-FC26-63C600D840E1}" type="slidenum">
              <a:rPr lang="pt-BR"/>
              <a:t>13</a:t>
            </a:fld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88966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5278036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863348034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2A2DF5-01BF-2E41-512F-32CF76DC6838}" type="slidenum">
              <a:rPr lang="pt-BR"/>
              <a:t>14</a:t>
            </a:fld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699812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99141170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00272628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CA124E-E6F5-C08B-DD0D-31D3BFE10D96}" type="slidenum">
              <a:rPr lang="pt-BR"/>
              <a:t>15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660234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88232832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253455863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AB0FAC2-D8FF-8373-6180-DAE08B4EB9C3}" type="slidenum">
              <a:rPr lang="pt-BR"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988735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0250234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02062995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D46611-0BE1-EB41-B766-21C06D645548}" type="slidenum">
              <a:rPr lang="pt-BR"/>
              <a:t>3</a:t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958838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9884891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485377953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8807AE-A9F2-1C79-5631-4BBD9479E32E}" type="slidenum">
              <a:rPr lang="pt-BR"/>
              <a:t>4</a:t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5397347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206529012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35145620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401099-D4C7-2C33-4391-DE36031548E1}" type="slidenum">
              <a:rPr lang="pt-BR"/>
              <a:t>5</a:t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85476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0707350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96155988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55B080-43F1-2403-7205-0C1CAF3BA36E}" type="slidenum">
              <a:rPr lang="pt-BR"/>
              <a:t>6</a:t>
            </a:fld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9342252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0712365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068454332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993A20-992A-7EFB-A182-3CC9522EBD2F}" type="slidenum">
              <a:rPr lang="pt-BR"/>
              <a:t>7</a:t>
            </a:fld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947043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9656676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82047875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1DEABC5-0606-11AD-FD89-4F6E28C0F93F}" type="slidenum">
              <a:rPr lang="pt-BR"/>
              <a:t>8</a:t>
            </a:fld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0496944" name="Espaço reservado para imagem de slide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8736277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15910578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865F444-FEA0-B802-59A4-0B1D89704F75}" type="slidenum">
              <a:rPr lang="pt-BR"/>
              <a:t>9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o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7730066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266996256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Faça clique para editar o estilo</a:t>
            </a:r>
          </a:p>
        </p:txBody>
      </p:sp>
      <p:sp>
        <p:nvSpPr>
          <p:cNvPr id="1522844410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1649046338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0265763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8679168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1024571328" name="Marcador de Posição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9830747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852943060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34920370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400756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2029186556" name="Marcador de Posição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249457213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1081059013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19488203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ítulo e obj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841076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1127174447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67576385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28191220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2880810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Cabeçalho da Sec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1794996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1522093080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1661748123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1865810116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540663623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Conteúdo Dup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060119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110760398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103477514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447415857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753037191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399375888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152354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763035197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56559413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805148129" name="Marcador de Posição do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1603465869" name="Marcador de Posição de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934461759" name="Marcador de Posição d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1986331935" name="Marcador de Posição do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448744667" name="Marcador de Posição do Número do Diapositivo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167710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1045872528" name="Marcador de Posição d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1813249948" name="Marcador de Posição do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27089877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8644208" name="Marcador de Posição d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1483877567" name="Marcador de Posição do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53834469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9072278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os estilos</a:t>
            </a:r>
          </a:p>
        </p:txBody>
      </p:sp>
      <p:sp>
        <p:nvSpPr>
          <p:cNvPr id="1538340352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075638047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267623994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833132728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0360201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9676057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403911476" name="Marcador de Posição da Imagem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imagem</a:t>
            </a:r>
          </a:p>
        </p:txBody>
      </p:sp>
      <p:sp>
        <p:nvSpPr>
          <p:cNvPr id="505482984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1739146161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1676509058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99188354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99999"/>
          </a:schemeClr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125160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estilo</a:t>
            </a:r>
          </a:p>
        </p:txBody>
      </p:sp>
      <p:sp>
        <p:nvSpPr>
          <p:cNvPr id="1214979313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537464683" name="Marcador de Posição d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>21/08/2025</a:t>
            </a:fld>
            <a:endParaRPr lang="pt-BR"/>
          </a:p>
        </p:txBody>
      </p:sp>
      <p:sp>
        <p:nvSpPr>
          <p:cNvPr id="1455437878" name="Marcador de Posição do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27757281" name="Marcador de Posição do Número do Diapositivo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8791241" name="Elipse 1698791240"/>
          <p:cNvSpPr/>
          <p:nvPr/>
        </p:nvSpPr>
        <p:spPr bwMode="auto">
          <a:xfrm>
            <a:off x="-1243055" y="4182021"/>
            <a:ext cx="5127221" cy="4165867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868067" name="Elipse 7868066"/>
          <p:cNvSpPr/>
          <p:nvPr/>
        </p:nvSpPr>
        <p:spPr bwMode="auto">
          <a:xfrm>
            <a:off x="7325833" y="-1062345"/>
            <a:ext cx="6387502" cy="5189845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08669526" name="CaixaDeTexto 1208669525"/>
          <p:cNvSpPr txBox="1"/>
          <p:nvPr/>
        </p:nvSpPr>
        <p:spPr bwMode="auto">
          <a:xfrm>
            <a:off x="1846553" y="3108959"/>
            <a:ext cx="9021947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compatLnSpc="0">
            <a:spAutoFit/>
          </a:bodyPr>
          <a:lstStyle/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SISTEMA DE GESTÃO DE ESTOQUE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415003606" name="CaixaDeTexto 1415003605"/>
          <p:cNvSpPr txBox="1"/>
          <p:nvPr/>
        </p:nvSpPr>
        <p:spPr bwMode="auto">
          <a:xfrm>
            <a:off x="11068" y="4363480"/>
            <a:ext cx="11874079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sz="3600">
                <a:latin typeface="Arial"/>
                <a:ea typeface="Arial"/>
                <a:cs typeface="Arial"/>
              </a:rPr>
              <a:t>Controle Integrado e eficiente para simplificar sua gestão.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301116130" name="Imagem 130111612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21326" y="1818745"/>
            <a:ext cx="4143375" cy="6953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7790372" name="CaixaDeTexto 817790371"/>
          <p:cNvSpPr txBox="1"/>
          <p:nvPr/>
        </p:nvSpPr>
        <p:spPr bwMode="auto">
          <a:xfrm>
            <a:off x="369374" y="1179514"/>
            <a:ext cx="671890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 de Equipamentos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77660174" name="CaixaDeTexto 77660173"/>
          <p:cNvSpPr txBox="1"/>
          <p:nvPr/>
        </p:nvSpPr>
        <p:spPr bwMode="auto">
          <a:xfrm>
            <a:off x="274419" y="2620780"/>
            <a:ext cx="5344437" cy="8233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 cadastro de equipamentos, permite o controle detalhado dos equipamentos com: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02730173" name="CaixaDeTexto 1002730172"/>
          <p:cNvSpPr txBox="1"/>
          <p:nvPr/>
        </p:nvSpPr>
        <p:spPr bwMode="auto">
          <a:xfrm>
            <a:off x="369374" y="3350620"/>
            <a:ext cx="5345517" cy="2652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Valor de custo e valor de venda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com nome, código e patrimônio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Controle de quantidade atual e mínima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Foto do equipamento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Valor de aluguel para locação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Valor de manutenção para reparos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Edição e exclusão de registros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824841360" name="Imagem 82484135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567" y="0"/>
            <a:ext cx="6256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920509" name="CaixaDeTexto 945920508"/>
          <p:cNvSpPr txBox="1"/>
          <p:nvPr/>
        </p:nvSpPr>
        <p:spPr bwMode="auto">
          <a:xfrm>
            <a:off x="199284" y="2449514"/>
            <a:ext cx="672754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 de Técnicos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906819435" name="CaixaDeTexto 906819434"/>
          <p:cNvSpPr txBox="1"/>
          <p:nvPr/>
        </p:nvSpPr>
        <p:spPr bwMode="auto">
          <a:xfrm>
            <a:off x="274419" y="3195523"/>
            <a:ext cx="5353796" cy="1920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 módulo de cadastro de técnicos permite o</a:t>
            </a:r>
          </a:p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gerenciamento completo dos recursos humanos, </a:t>
            </a:r>
            <a:endParaRPr lang="pt-BR" sz="1600" b="0" i="0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armazenando informações essenciais como nome, e</a:t>
            </a:r>
          </a:p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mail, telefone, estado e especialidades de cada profissional.</a:t>
            </a:r>
            <a:endParaRPr lang="pt-BR" sz="1600" b="0" i="0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pic>
        <p:nvPicPr>
          <p:cNvPr id="1966808735" name="Imagem 196680873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567" y="0"/>
            <a:ext cx="6256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444704" name="CaixaDeTexto 2104444703"/>
          <p:cNvSpPr txBox="1"/>
          <p:nvPr/>
        </p:nvSpPr>
        <p:spPr bwMode="auto">
          <a:xfrm>
            <a:off x="6705199" y="82438"/>
            <a:ext cx="674086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3600">
                <a:latin typeface="Arial Black"/>
                <a:cs typeface="Arial Black"/>
              </a:rPr>
              <a:t>Gestão de Tarefas</a:t>
            </a:r>
          </a:p>
        </p:txBody>
      </p:sp>
      <p:sp>
        <p:nvSpPr>
          <p:cNvPr id="556453416" name="CaixaDeTexto 556453415"/>
          <p:cNvSpPr txBox="1"/>
          <p:nvPr/>
        </p:nvSpPr>
        <p:spPr bwMode="auto">
          <a:xfrm>
            <a:off x="6618749" y="660879"/>
            <a:ext cx="5348397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rgbClr val="000000"/>
                </a:solidFill>
                <a:latin typeface="Montserrat"/>
                <a:ea typeface="Montserrat"/>
                <a:cs typeface="Montserrat"/>
              </a:rPr>
              <a:t>O sistema oferece gerenciamento completo do fluxo de trabalho operacional, permitindo cadastrar, acompanhar e editar tarefas conforme a demanda de cada setor.</a:t>
            </a:r>
            <a:endParaRPr lang="pt-BR" sz="1600" b="0" i="0" u="none" strike="noStrike" cap="none" spc="0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sp>
        <p:nvSpPr>
          <p:cNvPr id="625915783" name="CaixaDeTexto 625915782"/>
          <p:cNvSpPr txBox="1"/>
          <p:nvPr/>
        </p:nvSpPr>
        <p:spPr bwMode="auto">
          <a:xfrm>
            <a:off x="6705199" y="1790426"/>
            <a:ext cx="5364236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tarefas com prazos, status e categorias </a:t>
            </a: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Associação com equipamentos e recursos específicos </a:t>
            </a: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Acompanhamento de datas de conclusão 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Edição e atualização conforme progressão da tarefa.</a:t>
            </a:r>
            <a:endParaRPr/>
          </a:p>
        </p:txBody>
      </p:sp>
      <p:pic>
        <p:nvPicPr>
          <p:cNvPr id="85058219" name="Imagem 8505821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4185" y="0"/>
            <a:ext cx="5371371" cy="6858000"/>
          </a:xfrm>
          <a:prstGeom prst="rect">
            <a:avLst/>
          </a:prstGeom>
        </p:spPr>
      </p:pic>
      <p:pic>
        <p:nvPicPr>
          <p:cNvPr id="1483112012" name="Imagem 14831120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200559" y="3266734"/>
            <a:ext cx="3737051" cy="34839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33222591" name="Imagem 113322259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449918" y="1121618"/>
            <a:ext cx="2307382" cy="4604922"/>
          </a:xfrm>
          <a:prstGeom prst="rect">
            <a:avLst/>
          </a:prstGeom>
        </p:spPr>
      </p:pic>
      <p:pic>
        <p:nvPicPr>
          <p:cNvPr id="1142111042" name="Imagem 114211104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026232" y="1116698"/>
            <a:ext cx="2307382" cy="4614762"/>
          </a:xfrm>
          <a:prstGeom prst="rect">
            <a:avLst/>
          </a:prstGeom>
        </p:spPr>
      </p:pic>
      <p:pic>
        <p:nvPicPr>
          <p:cNvPr id="1203924352" name="Imagem 120392435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2602744" y="1116698"/>
            <a:ext cx="2307184" cy="4604551"/>
          </a:xfrm>
          <a:prstGeom prst="rect">
            <a:avLst/>
          </a:prstGeom>
        </p:spPr>
      </p:pic>
      <p:pic>
        <p:nvPicPr>
          <p:cNvPr id="2147415032" name="Imagem 214741503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22389" y="1121619"/>
            <a:ext cx="2312311" cy="461476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190907-58EF-44E5-BD27-44376417BF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1865" y="1121618"/>
            <a:ext cx="2307382" cy="461476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3246" name="Elipse 12033245"/>
          <p:cNvSpPr/>
          <p:nvPr/>
        </p:nvSpPr>
        <p:spPr bwMode="auto">
          <a:xfrm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48592941" name="Elipse 1348592940"/>
          <p:cNvSpPr/>
          <p:nvPr/>
        </p:nvSpPr>
        <p:spPr bwMode="auto">
          <a:xfrm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23186401" name="CaixaDeTexto 1723186400"/>
          <p:cNvSpPr txBox="1"/>
          <p:nvPr/>
        </p:nvSpPr>
        <p:spPr bwMode="auto">
          <a:xfrm>
            <a:off x="4357116" y="1852797"/>
            <a:ext cx="3307863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compatLnSpc="0">
            <a:spAutoFit/>
          </a:bodyPr>
          <a:lstStyle/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BENEFÍCIOS 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859010607" name="CaixaDeTexto 859010606"/>
          <p:cNvSpPr txBox="1"/>
          <p:nvPr/>
        </p:nvSpPr>
        <p:spPr bwMode="auto">
          <a:xfrm>
            <a:off x="1931044" y="2701558"/>
            <a:ext cx="8329910" cy="1920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compatLnSpc="0">
            <a:spAutoFit/>
          </a:bodyPr>
          <a:lstStyle/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Organização centralizada de dados de clientes, fornecedores, equipamentos e técnicos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Eficiência no controle de estoque com gestão de quantidades mínimas e valores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Interface intuitiva com navegação simplificada entre módulos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Integração completa entre setores e automação dos processos de gestão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Wingdings"/>
              <a:buChar char="ü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Controle de tarefas e acompanhamento de prazos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8381415" name="Elipse 1848381414"/>
          <p:cNvSpPr/>
          <p:nvPr/>
        </p:nvSpPr>
        <p:spPr bwMode="auto">
          <a:xfrm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283670" name="Elipse 46283669"/>
          <p:cNvSpPr/>
          <p:nvPr/>
        </p:nvSpPr>
        <p:spPr bwMode="auto">
          <a:xfrm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32465703" name="CaixaDeTexto 632465702"/>
          <p:cNvSpPr txBox="1"/>
          <p:nvPr/>
        </p:nvSpPr>
        <p:spPr bwMode="auto">
          <a:xfrm>
            <a:off x="5040680" y="3204693"/>
            <a:ext cx="2596614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compatLnSpc="0">
            <a:spAutoFit/>
          </a:bodyPr>
          <a:lstStyle/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Obrigado! </a:t>
            </a:r>
            <a:endParaRPr sz="36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6863996" name="Elipse 1926863995"/>
          <p:cNvSpPr/>
          <p:nvPr/>
        </p:nvSpPr>
        <p:spPr bwMode="auto">
          <a:xfrm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38987961" name="Elipse 1838987960"/>
          <p:cNvSpPr/>
          <p:nvPr/>
        </p:nvSpPr>
        <p:spPr bwMode="auto">
          <a:xfrm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08939536" name="CaixaDeTexto 1908939535"/>
          <p:cNvSpPr txBox="1"/>
          <p:nvPr/>
        </p:nvSpPr>
        <p:spPr bwMode="auto">
          <a:xfrm>
            <a:off x="5220025" y="2836078"/>
            <a:ext cx="1625961" cy="5185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compatLnSpc="0">
            <a:spAutoFit/>
          </a:bodyPr>
          <a:lstStyle/>
          <a:p>
            <a:pPr algn="ctr">
              <a:defRPr/>
            </a:pPr>
            <a:r>
              <a:rPr sz="2800">
                <a:latin typeface="Arial Black"/>
                <a:ea typeface="Arial Black"/>
                <a:cs typeface="Arial Black"/>
              </a:rPr>
              <a:t>Equipe:</a:t>
            </a:r>
            <a:endParaRPr sz="1600">
              <a:latin typeface="Arial Black"/>
              <a:cs typeface="Arial Black"/>
            </a:endParaRPr>
          </a:p>
        </p:txBody>
      </p:sp>
      <p:pic>
        <p:nvPicPr>
          <p:cNvPr id="1646056617" name="Imagem 164605661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21326" y="1818745"/>
            <a:ext cx="4143375" cy="695324"/>
          </a:xfrm>
          <a:prstGeom prst="rect">
            <a:avLst/>
          </a:prstGeom>
        </p:spPr>
      </p:pic>
      <p:sp>
        <p:nvSpPr>
          <p:cNvPr id="773920292" name="CaixaDeTexto 773920291"/>
          <p:cNvSpPr txBox="1"/>
          <p:nvPr/>
        </p:nvSpPr>
        <p:spPr bwMode="auto">
          <a:xfrm>
            <a:off x="5611568" y="3397032"/>
            <a:ext cx="971740" cy="1463093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ctr" anchorCtr="0" forceAA="0" compatLnSpc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sz="1600" dirty="0">
                <a:latin typeface="Arial"/>
                <a:ea typeface="Arial"/>
                <a:cs typeface="Arial"/>
              </a:rPr>
              <a:t>Ariel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dirty="0">
                <a:latin typeface="Arial"/>
                <a:ea typeface="Arial"/>
                <a:cs typeface="Arial"/>
              </a:rPr>
              <a:t>Daniel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 dirty="0">
                <a:latin typeface="Arial"/>
                <a:ea typeface="Arial"/>
                <a:cs typeface="Arial"/>
              </a:rPr>
              <a:t>Matheus</a:t>
            </a:r>
            <a:endParaRPr sz="1600" dirty="0">
              <a:latin typeface="Arial"/>
              <a:cs typeface="Arial"/>
            </a:endParaRPr>
          </a:p>
          <a:p>
            <a:pPr algn="ctr">
              <a:lnSpc>
                <a:spcPct val="150000"/>
              </a:lnSpc>
              <a:defRPr/>
            </a:pPr>
            <a:r>
              <a:rPr sz="1600">
                <a:latin typeface="Arial"/>
                <a:ea typeface="Arial"/>
                <a:cs typeface="Arial"/>
              </a:rPr>
              <a:t>Natan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1777528" name="Elipse 881777527"/>
          <p:cNvSpPr/>
          <p:nvPr/>
        </p:nvSpPr>
        <p:spPr bwMode="auto">
          <a:xfrm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41527098" name="Elipse 641527097"/>
          <p:cNvSpPr/>
          <p:nvPr/>
        </p:nvSpPr>
        <p:spPr bwMode="auto">
          <a:xfrm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84656390" name="CaixaDeTexto 384656389"/>
          <p:cNvSpPr txBox="1"/>
          <p:nvPr/>
        </p:nvSpPr>
        <p:spPr bwMode="auto">
          <a:xfrm>
            <a:off x="2921485" y="2980580"/>
            <a:ext cx="8727530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"Bem-vindos à apresentação do Sistema de Gestão de Estoque.</a:t>
            </a:r>
            <a:b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Com uma interface simples, intuitiva e segura, o sistema possibilita uma gestão integrada de clientes, fornecedores, técnicos, equipamentos e tarefas, oferecendo mais organização e produtividade para a empresa."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43630348" name="Imagem 104363034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394729" y="1607078"/>
            <a:ext cx="4143375" cy="6953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8305021" name="Elipse 1638305020"/>
          <p:cNvSpPr/>
          <p:nvPr/>
        </p:nvSpPr>
        <p:spPr bwMode="auto">
          <a:xfrm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66964726" name="Elipse 1766964725"/>
          <p:cNvSpPr/>
          <p:nvPr/>
        </p:nvSpPr>
        <p:spPr bwMode="auto">
          <a:xfrm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67836479" name="CaixaDeTexto 967836478"/>
          <p:cNvSpPr txBox="1"/>
          <p:nvPr/>
        </p:nvSpPr>
        <p:spPr bwMode="auto">
          <a:xfrm>
            <a:off x="2677657" y="2362801"/>
            <a:ext cx="7852726" cy="3383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sz="1600" b="1">
                <a:latin typeface="Arial"/>
                <a:ea typeface="Arial"/>
                <a:cs typeface="Arial"/>
              </a:rPr>
              <a:t>Tecnologias usada</a:t>
            </a:r>
            <a:r>
              <a:rPr sz="1600" b="1">
                <a:latin typeface="Arial"/>
                <a:cs typeface="Arial"/>
              </a:rPr>
              <a:t>:</a:t>
            </a: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PHP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Linguagem de programação para o desenvolvimento do backend e regras de negócio.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JavaScript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Responsável pela interação dinâmica e melhoria da experiência do usuário.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MySQL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Banco de dados para armazenamento seguro e estruturado das informações.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HTML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Estruturação das páginas e componentes da aplicação.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CSS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Estilização e design para melhor usabilidade.</a:t>
            </a:r>
          </a:p>
        </p:txBody>
      </p:sp>
      <p:pic>
        <p:nvPicPr>
          <p:cNvPr id="499708454" name="Imagem 49970845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8826" y="1280759"/>
            <a:ext cx="4143375" cy="6953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8407125" name="Elipse 2068407124"/>
          <p:cNvSpPr/>
          <p:nvPr/>
        </p:nvSpPr>
        <p:spPr bwMode="auto">
          <a:xfrm>
            <a:off x="-1243054" y="4182021"/>
            <a:ext cx="5127220" cy="4165866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2650442" name="Elipse 752650441"/>
          <p:cNvSpPr/>
          <p:nvPr/>
        </p:nvSpPr>
        <p:spPr bwMode="auto">
          <a:xfrm>
            <a:off x="7325832" y="-1062344"/>
            <a:ext cx="6387501" cy="5189844"/>
          </a:xfrm>
          <a:prstGeom prst="ellipse">
            <a:avLst/>
          </a:prstGeom>
          <a:solidFill>
            <a:schemeClr val="bg2">
              <a:lumMod val="90000"/>
              <a:alpha val="99999"/>
            </a:schemeClr>
          </a:solidFill>
          <a:ln w="12699" cap="flat" cmpd="sng" algn="ctr">
            <a:solidFill>
              <a:schemeClr val="bg2">
                <a:lumMod val="9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22169219" name="CaixaDeTexto 1222169218"/>
          <p:cNvSpPr txBox="1"/>
          <p:nvPr/>
        </p:nvSpPr>
        <p:spPr bwMode="auto">
          <a:xfrm>
            <a:off x="2677657" y="3772801"/>
            <a:ext cx="7868566" cy="5794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spAutoFit/>
          </a:bodyPr>
          <a:lstStyle/>
          <a:p>
            <a:pPr>
              <a:defRPr/>
            </a:pPr>
            <a:r>
              <a:rPr lang="pt-BR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Objetivo do Sistema</a:t>
            </a:r>
            <a:r>
              <a:rPr lang="pt-BR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- Facilitar o gerenciamento de clientes, fornecedores, técnicos e equipamentos em um só lugar, com segurança e praticidade.</a:t>
            </a:r>
            <a:endParaRPr lang="pt-BR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553165025" name="Imagem 55316502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438826" y="1280759"/>
            <a:ext cx="4143375" cy="6953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187686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19441" y="0"/>
            <a:ext cx="5699169" cy="685484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2016854119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5718610" y="0"/>
            <a:ext cx="6455833" cy="6854848"/>
          </a:xfrm>
          <a:prstGeom prst="rect">
            <a:avLst/>
          </a:prstGeom>
          <a:solidFill>
            <a:schemeClr val="bg1"/>
          </a:solidFill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80940403" name="CaixaDeTexto 180940402"/>
          <p:cNvSpPr txBox="1"/>
          <p:nvPr/>
        </p:nvSpPr>
        <p:spPr bwMode="auto">
          <a:xfrm>
            <a:off x="130412" y="952499"/>
            <a:ext cx="5429405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VISÃO GERAL DO SISTEMA</a:t>
            </a:r>
            <a:endParaRPr sz="3600"/>
          </a:p>
        </p:txBody>
      </p:sp>
      <p:sp>
        <p:nvSpPr>
          <p:cNvPr id="1794483828" name="CaixaDeTexto 1794483827"/>
          <p:cNvSpPr txBox="1"/>
          <p:nvPr/>
        </p:nvSpPr>
        <p:spPr bwMode="auto">
          <a:xfrm>
            <a:off x="236431" y="2417912"/>
            <a:ext cx="5433725" cy="1920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 sistema de gestão de estoque oferece uma plataforma completa e integrada para controle de recursos. Com interface minimalista e navegação intuitiva, permite cadastro e gerenciamento centralizado de todas as operações.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44293264" name="CaixaDeTexto 644293263"/>
          <p:cNvSpPr txBox="1"/>
          <p:nvPr/>
        </p:nvSpPr>
        <p:spPr bwMode="auto">
          <a:xfrm>
            <a:off x="236430" y="4271722"/>
            <a:ext cx="5435884" cy="22863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Características principais:</a:t>
            </a:r>
          </a:p>
          <a:p>
            <a:pPr marL="261850" indent="-261850"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Interface simples e organizada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Navegação por módulos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Dados seguros e centralizados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Char char="•"/>
              <a:defRPr/>
            </a:pP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Integração entre setores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29248713" name="CaixaDeTexto 2129248712"/>
          <p:cNvSpPr txBox="1"/>
          <p:nvPr/>
        </p:nvSpPr>
        <p:spPr bwMode="auto">
          <a:xfrm>
            <a:off x="6077638" y="1156207"/>
            <a:ext cx="544740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Módulos do Sistema</a:t>
            </a:r>
            <a:endParaRPr sz="3600"/>
          </a:p>
        </p:txBody>
      </p:sp>
      <p:sp>
        <p:nvSpPr>
          <p:cNvPr id="728668719" name="CaixaDeTexto 728668718"/>
          <p:cNvSpPr txBox="1"/>
          <p:nvPr/>
        </p:nvSpPr>
        <p:spPr bwMode="auto">
          <a:xfrm>
            <a:off x="6222103" y="2891230"/>
            <a:ext cx="5434805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Clientes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Fornecedores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Gerenciamento de Equipamentos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Técnicos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Gestão de Tarefas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 algn="l">
              <a:lnSpc>
                <a:spcPct val="150000"/>
              </a:lnSpc>
              <a:buAutoNum type="arabicPeriod"/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Cadastro de Equipamentos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786984742" name="CaixaDeTexto 1786984741"/>
          <p:cNvSpPr txBox="1"/>
          <p:nvPr/>
        </p:nvSpPr>
        <p:spPr bwMode="auto">
          <a:xfrm>
            <a:off x="6292659" y="2493383"/>
            <a:ext cx="544884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Principais Funcionalidades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3937123" name="CaixaDeTexto 143937122"/>
          <p:cNvSpPr txBox="1"/>
          <p:nvPr/>
        </p:nvSpPr>
        <p:spPr bwMode="auto">
          <a:xfrm>
            <a:off x="1687091" y="797128"/>
            <a:ext cx="2444140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931098371" name="CaixaDeTexto 1931098370"/>
          <p:cNvSpPr txBox="1"/>
          <p:nvPr/>
        </p:nvSpPr>
        <p:spPr bwMode="auto">
          <a:xfrm>
            <a:off x="1127969" y="1642934"/>
            <a:ext cx="4488827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Tem como objetivo centralizar o acesso aos principais cadastros da aplicação.</a:t>
            </a:r>
            <a:r>
              <a:rPr sz="1600">
                <a:latin typeface="Arial"/>
                <a:ea typeface="Arial"/>
                <a:cs typeface="Arial"/>
              </a:rPr>
              <a:t> Cada opção </a:t>
            </a: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direciona para uma funcionalidade específica do sistema: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90604170" name="CaixaDeTexto 2090604169"/>
          <p:cNvSpPr txBox="1"/>
          <p:nvPr/>
        </p:nvSpPr>
        <p:spPr bwMode="auto">
          <a:xfrm>
            <a:off x="1127970" y="3305837"/>
            <a:ext cx="4564066" cy="2286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Categorias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Clientes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Equipamentos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Tarefas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Técnicos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indent="-261850" algn="l">
              <a:lnSpc>
                <a:spcPct val="150000"/>
              </a:lnSpc>
              <a:buFont typeface="Arial"/>
              <a:buChar char="•"/>
              <a:defRPr/>
            </a:pPr>
            <a:r>
              <a:rPr lang="pt-BR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Fornecedores.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729024-9364-4747-9F63-BAE32446A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485" y="6339"/>
            <a:ext cx="393551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0601570" name="CaixaDeTexto 990601569"/>
          <p:cNvSpPr txBox="1"/>
          <p:nvPr/>
        </p:nvSpPr>
        <p:spPr bwMode="auto">
          <a:xfrm>
            <a:off x="295502" y="1869321"/>
            <a:ext cx="5416148" cy="6404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 de Clientes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1894067014" name="CaixaDeTexto 1894067013"/>
          <p:cNvSpPr txBox="1"/>
          <p:nvPr/>
        </p:nvSpPr>
        <p:spPr bwMode="auto">
          <a:xfrm>
            <a:off x="369373" y="2733887"/>
            <a:ext cx="5342277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Funcionalidades incluem adição de novos clientes, edição de registros existente e exclusão quando necessário, além de permitir o upload de logotipos ou imagens para fácil identificação.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774496661" name="Imagem 77449666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567" y="0"/>
            <a:ext cx="6256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566833" name="CaixaDeTexto 1182566832"/>
          <p:cNvSpPr txBox="1"/>
          <p:nvPr/>
        </p:nvSpPr>
        <p:spPr bwMode="auto">
          <a:xfrm>
            <a:off x="448749" y="2052639"/>
            <a:ext cx="6710266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l">
              <a:defRPr/>
            </a:pPr>
            <a:r>
              <a:rPr sz="3600">
                <a:latin typeface="Arial Black"/>
                <a:ea typeface="Arial Black"/>
                <a:cs typeface="Arial Black"/>
              </a:rPr>
              <a:t>Cadastro de Fornecedores</a:t>
            </a:r>
            <a:endParaRPr sz="3600">
              <a:latin typeface="Arial Black"/>
              <a:cs typeface="Arial Black"/>
            </a:endParaRPr>
          </a:p>
        </p:txBody>
      </p:sp>
      <p:sp>
        <p:nvSpPr>
          <p:cNvPr id="226674558" name="CaixaDeTexto 226674557"/>
          <p:cNvSpPr txBox="1"/>
          <p:nvPr/>
        </p:nvSpPr>
        <p:spPr bwMode="auto">
          <a:xfrm>
            <a:off x="448748" y="3428999"/>
            <a:ext cx="5343717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pt-BR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Recurso incluem cadastro de contatos, endereço completo, telefone, e-mail, além de armazenamento da logo do fornecedor e opção para edição e exclusão de registro de forma simples e intuitiva. </a:t>
            </a:r>
            <a:endParaRPr lang="pt-BR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658531646" name="Imagem 165853164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52567" y="0"/>
            <a:ext cx="6256998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544</Words>
  <Application>Microsoft Office PowerPoint</Application>
  <PresentationFormat>Widescreen</PresentationFormat>
  <Paragraphs>87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Montserrat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alunosuper</dc:creator>
  <cp:lastModifiedBy>alunosuper</cp:lastModifiedBy>
  <cp:revision>11</cp:revision>
  <dcterms:created xsi:type="dcterms:W3CDTF">2012-12-03T06:56:55Z</dcterms:created>
  <dcterms:modified xsi:type="dcterms:W3CDTF">2025-08-21T17:21:44Z</dcterms:modified>
</cp:coreProperties>
</file>