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68104" name="Espaço reservado para cabeçalh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670587" name="Marcador de Posição da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t-BR"/>
              <a:t>10/30/2013</a:t>
            </a:fld>
            <a:endParaRPr lang="pt-BR"/>
          </a:p>
        </p:txBody>
      </p:sp>
      <p:sp>
        <p:nvSpPr>
          <p:cNvPr id="1246446836" name="Espaço reservado para imagem de slid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t-BR"/>
          </a:p>
        </p:txBody>
      </p:sp>
      <p:sp>
        <p:nvSpPr>
          <p:cNvPr id="424436678" name="Espaço reservado para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39541147" name="Marcador de Posição do Rodapé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8589692" name="Marcador de Posição do Número do Diapositivo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t-BR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7304519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23791297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291493908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t-BR"/>
              <a:t>1</a:t>
            </a:fld>
            <a:endParaRPr lang="pt-BR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3041255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34689523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713762410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6F8EBE-A5E7-8CE1-95D8-8E37EFE413EF}" type="slidenum">
              <a:rPr lang="pt-BR"/>
              <a:t/>
            </a:fld>
            <a:endParaRPr lang="pt-BR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3131635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90678803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436060663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6A60E9-4FD7-3F2E-15A5-BFEAAEE9D840}" type="slidenum">
              <a:rPr lang="pt-BR"/>
              <a:t/>
            </a:fld>
            <a:endParaRPr lang="pt-BR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9013585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64433429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941325428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B21A5B-302D-1D1B-56CE-CBEF6C44AC98}" type="slidenum">
              <a:rPr lang="pt-BR"/>
              <a:t/>
            </a:fld>
            <a:endParaRPr lang="pt-BR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399432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88106675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434941244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576DE3-1C38-B77A-FC26-63C600D840E1}" type="slidenum">
              <a:rPr lang="pt-BR"/>
              <a:t/>
            </a:fld>
            <a:endParaRPr lang="pt-BR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688966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95278036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863348034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2A2DF5-01BF-2E41-512F-32CF76DC6838}" type="slidenum">
              <a:rPr lang="pt-BR"/>
              <a:t/>
            </a:fld>
            <a:endParaRPr lang="pt-BR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699812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99141170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2002726287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CA124E-E6F5-C08B-DD0D-31D3BFE10D96}" type="slidenum">
              <a:rPr lang="pt-BR"/>
              <a:t/>
            </a:fld>
            <a:endParaRPr lang="pt-BR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6660234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88232832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253455863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B0FAC2-D8FF-8373-6180-DAE08B4EB9C3}" type="slidenum">
              <a:rPr lang="pt-BR"/>
              <a:t/>
            </a:fld>
            <a:endParaRPr lang="pt-BR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887353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0250234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2020629957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D46611-0BE1-EB41-B766-21C06D645548}" type="slidenum">
              <a:rPr lang="pt-BR"/>
              <a:t/>
            </a:fld>
            <a:endParaRPr lang="pt-BR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9588383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29884891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485377953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8807AE-A9F2-1C79-5631-4BBD9479E32E}" type="slidenum">
              <a:rPr lang="pt-BR"/>
              <a:t/>
            </a:fld>
            <a:endParaRPr lang="pt-BR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5397347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06529012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351456207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401099-D4C7-2C33-4391-DE36031548E1}" type="slidenum">
              <a:rPr lang="pt-BR"/>
              <a:t/>
            </a:fld>
            <a:endParaRPr lang="pt-BR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8985476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0707350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96155988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55B080-43F1-2403-7205-0C1CAF3BA36E}" type="slidenum">
              <a:rPr lang="pt-BR"/>
              <a:t/>
            </a:fld>
            <a:endParaRPr lang="pt-BR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342252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0712365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068454332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993A20-992A-7EFB-A182-3CC9522EBD2F}" type="slidenum">
              <a:rPr lang="pt-BR"/>
              <a:t/>
            </a:fld>
            <a:endParaRPr lang="pt-BR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2947043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59656676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820478757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DEABC5-0606-11AD-FD89-4F6E28C0F93F}" type="slidenum">
              <a:rPr lang="pt-BR"/>
              <a:t/>
            </a:fld>
            <a:endParaRPr lang="pt-BR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0496944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87362773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159105787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65F444-FEA0-B802-59A4-0B1D89704F75}" type="slidenum">
              <a:rPr lang="pt-BR"/>
              <a:t/>
            </a:fld>
            <a:endParaRPr lang="pt-BR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o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7730066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266996256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Faça clique para editar o estilo</a:t>
            </a:r>
            <a:endParaRPr lang="pt-BR"/>
          </a:p>
        </p:txBody>
      </p:sp>
      <p:sp>
        <p:nvSpPr>
          <p:cNvPr id="1522844410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1649046338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02657633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ítulo e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8679168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1024571328" name="Marcador de Posição de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119830747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852943060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349203707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ítulo vertical e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400756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2029186556" name="Marcador de Posição de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1249457213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1081059013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194882039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ítulo e objec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9841076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1127174447" name="Marcador de Posição de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1067576385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28191220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28808109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Cabeçalho da Sec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1794996" name="Títu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1522093080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1661748123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1865810116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540663623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Conteúdo Dup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4060119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110760398" name="Marcador de Posição de Conteúd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2103477514" name="Marcador de Posição de Conteú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1447415857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753037191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399375888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6152354" name="Títu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76303519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56559413" name="Marcador de Posição de Conteúd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805148129" name="Marcador de Posição do Tex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1603465869" name="Marcador de Posição de Conteúd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1934461759" name="Marcador de Posição d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1986331935" name="Marcador de Posição do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448744667" name="Marcador de Posição do Número do Diapositivo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Só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1167710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1045872528" name="Marcador de Posição da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1813249948" name="Marcador de Posição do Rodapé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27089877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644208" name="Marcador de Posição da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1483877567" name="Marcador de Posição do Rodapé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53834469" name="Marcador de Posição do Número do Diapositivo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údo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9072278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os estilos</a:t>
            </a:r>
            <a:endParaRPr lang="pt-BR"/>
          </a:p>
        </p:txBody>
      </p:sp>
      <p:sp>
        <p:nvSpPr>
          <p:cNvPr id="1538340352" name="Marcador de Posição de Conteúd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2075638047" name="Marcador de Posição do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267623994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833132728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03602017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9676057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403911476" name="Marcador de Posição da Imagem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imagem</a:t>
            </a:r>
            <a:endParaRPr lang="pt-BR"/>
          </a:p>
        </p:txBody>
      </p:sp>
      <p:sp>
        <p:nvSpPr>
          <p:cNvPr id="505482984" name="Marcador de Posição do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1739146161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1676509058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999188354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>
            <a:lumMod val="8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25160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121497931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537464683" name="Marcador de Posição da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1455437878" name="Marcador de Posição do Rodapé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27757281" name="Marcador de Posição do Número do Diapositivo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8791241" name=""/>
          <p:cNvSpPr/>
          <p:nvPr/>
        </p:nvSpPr>
        <p:spPr bwMode="auto">
          <a:xfrm flipH="0" flipV="0">
            <a:off x="-1243055" y="4182021"/>
            <a:ext cx="5127221" cy="4165867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8067" name=""/>
          <p:cNvSpPr/>
          <p:nvPr/>
        </p:nvSpPr>
        <p:spPr bwMode="auto">
          <a:xfrm flipH="0" flipV="0">
            <a:off x="7325833" y="-1062345"/>
            <a:ext cx="6387502" cy="5189845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8669526" name=""/>
          <p:cNvSpPr txBox="1"/>
          <p:nvPr/>
        </p:nvSpPr>
        <p:spPr bwMode="auto">
          <a:xfrm flipH="0" flipV="0">
            <a:off x="1846553" y="3108959"/>
            <a:ext cx="9021947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3600">
                <a:latin typeface="Arial Black"/>
                <a:ea typeface="Arial Black"/>
                <a:cs typeface="Arial Black"/>
              </a:rPr>
              <a:t>SISTEMA DE GESTÃO DE ESTOQUE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1415003606" name=""/>
          <p:cNvSpPr txBox="1"/>
          <p:nvPr/>
        </p:nvSpPr>
        <p:spPr bwMode="auto">
          <a:xfrm flipH="0" flipV="0">
            <a:off x="11068" y="4363480"/>
            <a:ext cx="11874079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>
              <a:defRPr/>
            </a:pPr>
            <a:r>
              <a:rPr sz="3600">
                <a:latin typeface="Arial"/>
                <a:ea typeface="Arial"/>
                <a:cs typeface="Arial"/>
              </a:rPr>
              <a:t>Controle Integrado e eficiente para simplificar sua gestão.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13011161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121326" y="1818745"/>
            <a:ext cx="4143375" cy="695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790372" name=""/>
          <p:cNvSpPr txBox="1"/>
          <p:nvPr/>
        </p:nvSpPr>
        <p:spPr bwMode="auto">
          <a:xfrm flipH="0" flipV="0">
            <a:off x="369374" y="1179514"/>
            <a:ext cx="6718905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>
                <a:latin typeface="Arial Black"/>
                <a:ea typeface="Arial Black"/>
                <a:cs typeface="Arial Black"/>
              </a:rPr>
              <a:t>Cadastro de Equipamentos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77660174" name=""/>
          <p:cNvSpPr txBox="1"/>
          <p:nvPr/>
        </p:nvSpPr>
        <p:spPr bwMode="auto">
          <a:xfrm flipH="0" flipV="0">
            <a:off x="274419" y="2620780"/>
            <a:ext cx="5344437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O cadastro de equipamentos, permite o controle detalhado dos equipamentos com: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02730173" name=""/>
          <p:cNvSpPr txBox="1"/>
          <p:nvPr/>
        </p:nvSpPr>
        <p:spPr bwMode="auto">
          <a:xfrm flipH="0" flipV="0">
            <a:off x="369374" y="3350620"/>
            <a:ext cx="5345517" cy="2652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Valor de custo e valor de venda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Cadastro com nome, código e patrimônio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Controle de quantidade atual e mínima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Foto do equipamento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Valor de aluguel para locação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Valor de manutenção para reparos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Edição e exclusão de registros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82484136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952567" y="0"/>
            <a:ext cx="6256998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5920509" name=""/>
          <p:cNvSpPr txBox="1"/>
          <p:nvPr/>
        </p:nvSpPr>
        <p:spPr bwMode="auto">
          <a:xfrm flipH="0" flipV="0">
            <a:off x="199284" y="2449514"/>
            <a:ext cx="672754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>
                <a:latin typeface="Arial Black"/>
                <a:ea typeface="Arial Black"/>
                <a:cs typeface="Arial Black"/>
              </a:rPr>
              <a:t>Cadastro de Técnicos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906819435" name=""/>
          <p:cNvSpPr txBox="1"/>
          <p:nvPr/>
        </p:nvSpPr>
        <p:spPr bwMode="auto">
          <a:xfrm flipH="0" flipV="0">
            <a:off x="274419" y="3195523"/>
            <a:ext cx="5353796" cy="1920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O módulo de cadastro de técnicos permite o</a:t>
            </a:r>
            <a:endParaRPr lang="pt-BR" sz="1600" b="0" i="0" u="none" strike="noStrike" cap="none" spc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gerenciamento completo dos recursos humanos, </a:t>
            </a:r>
            <a:endParaRPr lang="pt-BR" sz="1600" b="0" i="0" u="none" strike="noStrike" cap="none" spc="0">
              <a:solidFill>
                <a:srgbClr val="000000"/>
              </a:solidFill>
              <a:latin typeface="Montserrat"/>
              <a:cs typeface="Montserrat"/>
            </a:endParaRPr>
          </a:p>
          <a:p>
            <a:pPr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armazenando informações essenciais como nome, e</a:t>
            </a:r>
            <a:endParaRPr lang="pt-BR" sz="1600" b="0" i="0" u="none" strike="noStrike" cap="none" spc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mail, telefone, </a:t>
            </a:r>
            <a:r>
              <a:rPr lang="pt-BR" sz="16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estado e especialidades de cada profissional.</a:t>
            </a:r>
            <a:endParaRPr lang="pt-BR" sz="1600" b="0" i="0" u="none" strike="noStrike" cap="none" spc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pic>
        <p:nvPicPr>
          <p:cNvPr id="19668087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952567" y="0"/>
            <a:ext cx="6256998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4444704" name=""/>
          <p:cNvSpPr txBox="1"/>
          <p:nvPr/>
        </p:nvSpPr>
        <p:spPr bwMode="auto">
          <a:xfrm flipH="0" flipV="0">
            <a:off x="6705199" y="82438"/>
            <a:ext cx="674086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>
                <a:latin typeface="Arial Black"/>
                <a:cs typeface="Arial Black"/>
              </a:rPr>
              <a:t>Gestão de Tarefas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556453416" name=""/>
          <p:cNvSpPr txBox="1"/>
          <p:nvPr/>
        </p:nvSpPr>
        <p:spPr bwMode="auto">
          <a:xfrm flipH="0" flipV="0">
            <a:off x="6618749" y="660879"/>
            <a:ext cx="5348397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O sistema oferece gerenciamento completo do fluxo de trabalho operacional, </a:t>
            </a:r>
            <a:r>
              <a:rPr lang="pt-BR" sz="16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permitindo cadastrar, acompanhar e editar tarefas conforme a demanda de cada setor.</a:t>
            </a:r>
            <a:endParaRPr lang="pt-BR" sz="1600" b="0" i="0" u="none" strike="noStrike" cap="none" spc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625915783" name=""/>
          <p:cNvSpPr txBox="1"/>
          <p:nvPr/>
        </p:nvSpPr>
        <p:spPr bwMode="auto">
          <a:xfrm flipH="0" flipV="0">
            <a:off x="6705199" y="1790426"/>
            <a:ext cx="5364236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Cadastro de tarefas com prazos, status e categorias 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Associação com equipamentos e recursos específicos 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Acompanhamento de datas de conclusão 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Edição e atualização conforme progressão da tarefa.</a:t>
            </a:r>
            <a:endParaRPr/>
          </a:p>
        </p:txBody>
      </p:sp>
      <p:pic>
        <p:nvPicPr>
          <p:cNvPr id="850582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4185" y="0"/>
            <a:ext cx="5371371" cy="6858000"/>
          </a:xfrm>
          <a:prstGeom prst="rect">
            <a:avLst/>
          </a:prstGeom>
        </p:spPr>
      </p:pic>
      <p:pic>
        <p:nvPicPr>
          <p:cNvPr id="148311201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200559" y="3266734"/>
            <a:ext cx="3737051" cy="3483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332225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356695" y="1869721"/>
            <a:ext cx="1621825" cy="3236735"/>
          </a:xfrm>
          <a:prstGeom prst="rect">
            <a:avLst/>
          </a:prstGeom>
        </p:spPr>
      </p:pic>
      <p:pic>
        <p:nvPicPr>
          <p:cNvPr id="114211104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676215" y="1869721"/>
            <a:ext cx="1618367" cy="3236735"/>
          </a:xfrm>
          <a:prstGeom prst="rect">
            <a:avLst/>
          </a:prstGeom>
        </p:spPr>
      </p:pic>
      <p:pic>
        <p:nvPicPr>
          <p:cNvPr id="120392435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007066" y="1869721"/>
            <a:ext cx="1621818" cy="3236735"/>
          </a:xfrm>
          <a:prstGeom prst="rect">
            <a:avLst/>
          </a:prstGeom>
        </p:spPr>
      </p:pic>
      <p:pic>
        <p:nvPicPr>
          <p:cNvPr id="214741503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339392" y="1869721"/>
            <a:ext cx="1621825" cy="3236735"/>
          </a:xfrm>
          <a:prstGeom prst="rect">
            <a:avLst/>
          </a:prstGeom>
        </p:spPr>
      </p:pic>
      <p:sp>
        <p:nvSpPr>
          <p:cNvPr id="811362576" name=""/>
          <p:cNvSpPr txBox="1"/>
          <p:nvPr/>
        </p:nvSpPr>
        <p:spPr bwMode="auto">
          <a:xfrm flipH="0" flipV="0">
            <a:off x="3466944" y="758472"/>
            <a:ext cx="295301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falta tela EQUIPAMENTOS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33246" name=""/>
          <p:cNvSpPr/>
          <p:nvPr/>
        </p:nvSpPr>
        <p:spPr bwMode="auto">
          <a:xfrm flipH="0" flipV="0">
            <a:off x="-1243054" y="4182021"/>
            <a:ext cx="5127220" cy="4165866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8592941" name=""/>
          <p:cNvSpPr/>
          <p:nvPr/>
        </p:nvSpPr>
        <p:spPr bwMode="auto">
          <a:xfrm flipH="0" flipV="0">
            <a:off x="7325832" y="-1062344"/>
            <a:ext cx="6387501" cy="5189844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3186401" name=""/>
          <p:cNvSpPr txBox="1"/>
          <p:nvPr/>
        </p:nvSpPr>
        <p:spPr bwMode="auto">
          <a:xfrm flipH="0" flipV="0">
            <a:off x="4357116" y="1852797"/>
            <a:ext cx="3307863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3600">
                <a:latin typeface="Arial Black"/>
                <a:ea typeface="Arial Black"/>
                <a:cs typeface="Arial Black"/>
              </a:rPr>
              <a:t>BENEFÍCIOS 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859010607" name=""/>
          <p:cNvSpPr txBox="1"/>
          <p:nvPr/>
        </p:nvSpPr>
        <p:spPr bwMode="auto">
          <a:xfrm flipH="0" flipV="0">
            <a:off x="1931044" y="2701558"/>
            <a:ext cx="8329910" cy="1920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marL="261850" indent="-261850">
              <a:lnSpc>
                <a:spcPct val="150000"/>
              </a:lnSpc>
              <a:buFont typeface="Wingdings"/>
              <a:buChar char="ü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Organização centralizada de dados de clientes, fornecedores, equipamentos e técnicos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Wingdings"/>
              <a:buChar char="ü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Eficiência no controle de estoque com gestão de quantidades mínimas e valores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Wingdings"/>
              <a:buChar char="ü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Interface intuitiva com navegação simplificada entre módulos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Wingdings"/>
              <a:buChar char="ü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Integração completa entre setores e automação dos processos de gestão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Wingdings"/>
              <a:buChar char="ü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Controle de tarefas e acompanhamento de prazos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8381415" name=""/>
          <p:cNvSpPr/>
          <p:nvPr/>
        </p:nvSpPr>
        <p:spPr bwMode="auto">
          <a:xfrm flipH="0" flipV="0">
            <a:off x="-1243054" y="4182021"/>
            <a:ext cx="5127220" cy="4165866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83670" name=""/>
          <p:cNvSpPr/>
          <p:nvPr/>
        </p:nvSpPr>
        <p:spPr bwMode="auto">
          <a:xfrm flipH="0" flipV="0">
            <a:off x="7325832" y="-1062344"/>
            <a:ext cx="6387501" cy="5189844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465703" name=""/>
          <p:cNvSpPr txBox="1"/>
          <p:nvPr/>
        </p:nvSpPr>
        <p:spPr bwMode="auto">
          <a:xfrm flipH="0" flipV="0">
            <a:off x="5040680" y="3204693"/>
            <a:ext cx="259661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3600">
                <a:latin typeface="Arial Black"/>
                <a:ea typeface="Arial Black"/>
                <a:cs typeface="Arial Black"/>
              </a:rPr>
              <a:t>Obrigado! 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6863996" name=""/>
          <p:cNvSpPr/>
          <p:nvPr/>
        </p:nvSpPr>
        <p:spPr bwMode="auto">
          <a:xfrm flipH="0" flipV="0">
            <a:off x="-1243054" y="4182021"/>
            <a:ext cx="5127220" cy="4165866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987961" name=""/>
          <p:cNvSpPr/>
          <p:nvPr/>
        </p:nvSpPr>
        <p:spPr bwMode="auto">
          <a:xfrm flipH="0" flipV="0">
            <a:off x="7325832" y="-1062344"/>
            <a:ext cx="6387501" cy="5189844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939536" name=""/>
          <p:cNvSpPr txBox="1"/>
          <p:nvPr/>
        </p:nvSpPr>
        <p:spPr bwMode="auto">
          <a:xfrm flipH="0" flipV="0">
            <a:off x="5220025" y="2836078"/>
            <a:ext cx="1625961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800">
                <a:latin typeface="Arial Black"/>
                <a:ea typeface="Arial Black"/>
                <a:cs typeface="Arial Black"/>
              </a:rPr>
              <a:t>Equipe:</a:t>
            </a:r>
            <a:endParaRPr sz="1600">
              <a:latin typeface="Arial Black"/>
              <a:cs typeface="Arial Black"/>
            </a:endParaRPr>
          </a:p>
        </p:txBody>
      </p:sp>
      <p:pic>
        <p:nvPicPr>
          <p:cNvPr id="16460566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121326" y="1818745"/>
            <a:ext cx="4143375" cy="695324"/>
          </a:xfrm>
          <a:prstGeom prst="rect">
            <a:avLst/>
          </a:prstGeom>
        </p:spPr>
      </p:pic>
      <p:sp>
        <p:nvSpPr>
          <p:cNvPr id="773920292" name=""/>
          <p:cNvSpPr txBox="1"/>
          <p:nvPr/>
        </p:nvSpPr>
        <p:spPr bwMode="auto">
          <a:xfrm flipH="0" flipV="0">
            <a:off x="5260263" y="3351159"/>
            <a:ext cx="1674352" cy="15548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lnSpc>
                <a:spcPct val="150000"/>
              </a:lnSpc>
              <a:defRPr/>
            </a:pPr>
            <a:r>
              <a:rPr sz="1600">
                <a:latin typeface="Arial"/>
                <a:ea typeface="Arial"/>
                <a:cs typeface="Arial"/>
              </a:rPr>
              <a:t>Ariel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50000"/>
              </a:lnSpc>
              <a:defRPr/>
            </a:pPr>
            <a:r>
              <a:rPr sz="1600">
                <a:latin typeface="Arial"/>
                <a:ea typeface="Arial"/>
                <a:cs typeface="Arial"/>
              </a:rPr>
              <a:t>Carlos Daniel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50000"/>
              </a:lnSpc>
              <a:defRPr/>
            </a:pPr>
            <a:r>
              <a:rPr sz="1600">
                <a:latin typeface="Arial"/>
                <a:ea typeface="Arial"/>
                <a:cs typeface="Arial"/>
              </a:rPr>
              <a:t>Matheus Gomes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50000"/>
              </a:lnSpc>
              <a:defRPr/>
            </a:pPr>
            <a:r>
              <a:rPr sz="1600">
                <a:latin typeface="Arial"/>
                <a:ea typeface="Arial"/>
                <a:cs typeface="Arial"/>
              </a:rPr>
              <a:t>Natan Pereira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1777528" name=""/>
          <p:cNvSpPr/>
          <p:nvPr/>
        </p:nvSpPr>
        <p:spPr bwMode="auto">
          <a:xfrm flipH="0" flipV="0">
            <a:off x="-1243054" y="4182021"/>
            <a:ext cx="5127220" cy="4165866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527098" name=""/>
          <p:cNvSpPr/>
          <p:nvPr/>
        </p:nvSpPr>
        <p:spPr bwMode="auto">
          <a:xfrm flipH="0" flipV="0">
            <a:off x="7325832" y="-1062344"/>
            <a:ext cx="6387501" cy="5189844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656390" name=""/>
          <p:cNvSpPr txBox="1"/>
          <p:nvPr/>
        </p:nvSpPr>
        <p:spPr bwMode="auto">
          <a:xfrm flipH="0" flipV="0">
            <a:off x="2921485" y="2980580"/>
            <a:ext cx="8727530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"Bem-vindos à apresentação do Sistema de Gestão de Estoque.</a:t>
            </a:r>
            <a:b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Com uma interface simples, intuitiva e segura, o sistema possibilita uma gestão integrada de clientes, fornecedores, técnicos, equipamentos e tarefas, oferecendo mais organização e produtividade para a empresa."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4363034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394729" y="1607078"/>
            <a:ext cx="4143375" cy="695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305021" name=""/>
          <p:cNvSpPr/>
          <p:nvPr/>
        </p:nvSpPr>
        <p:spPr bwMode="auto">
          <a:xfrm flipH="0" flipV="0">
            <a:off x="-1243054" y="4182021"/>
            <a:ext cx="5127220" cy="4165866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964726" name=""/>
          <p:cNvSpPr/>
          <p:nvPr/>
        </p:nvSpPr>
        <p:spPr bwMode="auto">
          <a:xfrm flipH="0" flipV="0">
            <a:off x="7325832" y="-1062344"/>
            <a:ext cx="6387501" cy="5189844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7836479" name=""/>
          <p:cNvSpPr txBox="1"/>
          <p:nvPr/>
        </p:nvSpPr>
        <p:spPr bwMode="auto">
          <a:xfrm flipH="0" flipV="0">
            <a:off x="2677657" y="2362801"/>
            <a:ext cx="7852726" cy="3383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sz="1600" b="1">
                <a:latin typeface="Arial"/>
                <a:ea typeface="Arial"/>
                <a:cs typeface="Arial"/>
              </a:rPr>
              <a:t>Tecnologias usada</a:t>
            </a:r>
            <a:r>
              <a:rPr sz="1600" b="1">
                <a:latin typeface="Arial"/>
                <a:cs typeface="Arial"/>
              </a:rPr>
              <a:t>:</a:t>
            </a:r>
            <a:endParaRPr sz="1600" b="1"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PHP</a:t>
            </a: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 Linguagem de programação para o desenvolvimento do backend e regras de negócio.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JavaScript</a:t>
            </a: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 Responsável pela interação dinâmica e melhoria da experiência do usuário.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MySQL</a:t>
            </a: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 Banco de dados para armazenamento seguro e estruturado das informações.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HTML </a:t>
            </a: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 Estruturação das páginas e componentes da aplicação.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CSS</a:t>
            </a: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 Estilização e design </a:t>
            </a: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para melhor usabilidade.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4997084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38826" y="1280759"/>
            <a:ext cx="4143375" cy="695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8407125" name=""/>
          <p:cNvSpPr/>
          <p:nvPr/>
        </p:nvSpPr>
        <p:spPr bwMode="auto">
          <a:xfrm flipH="0" flipV="0">
            <a:off x="-1243054" y="4182021"/>
            <a:ext cx="5127220" cy="4165866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650442" name=""/>
          <p:cNvSpPr/>
          <p:nvPr/>
        </p:nvSpPr>
        <p:spPr bwMode="auto">
          <a:xfrm flipH="0" flipV="0">
            <a:off x="7325832" y="-1062344"/>
            <a:ext cx="6387501" cy="5189844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2169219" name=""/>
          <p:cNvSpPr txBox="1"/>
          <p:nvPr/>
        </p:nvSpPr>
        <p:spPr bwMode="auto">
          <a:xfrm flipH="0" flipV="0">
            <a:off x="2677657" y="3772801"/>
            <a:ext cx="7868566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>
              <a:defRPr/>
            </a:pPr>
            <a:r>
              <a:rPr lang="pt-BR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Objetivo do Sistema</a:t>
            </a:r>
            <a:r>
              <a:rPr lang="pt-BR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- </a:t>
            </a:r>
            <a:r>
              <a:rPr lang="pt-BR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Facilitar o gerenciamento de clientes, fornecedores, técnicos e equipamentos em um só lugar, com segurança e praticidade.</a:t>
            </a:r>
            <a:endParaRPr lang="pt-BR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55316502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38826" y="1280759"/>
            <a:ext cx="4143375" cy="695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9187686" name="Marcador de Posição de Conteúdo 2"/>
          <p:cNvSpPr>
            <a:spLocks noGrp="1"/>
          </p:cNvSpPr>
          <p:nvPr>
            <p:ph sz="half" idx="1"/>
          </p:nvPr>
        </p:nvSpPr>
        <p:spPr bwMode="auto">
          <a:xfrm flipH="0" flipV="0">
            <a:off x="19441" y="0"/>
            <a:ext cx="5699169" cy="685484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2016854119" name="Marcador de Posição de Conteúdo 3"/>
          <p:cNvSpPr>
            <a:spLocks noGrp="1"/>
          </p:cNvSpPr>
          <p:nvPr>
            <p:ph sz="half" idx="2"/>
          </p:nvPr>
        </p:nvSpPr>
        <p:spPr bwMode="auto">
          <a:xfrm flipH="0" flipV="0">
            <a:off x="5718610" y="0"/>
            <a:ext cx="6455833" cy="685484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80940403" name=""/>
          <p:cNvSpPr txBox="1"/>
          <p:nvPr/>
        </p:nvSpPr>
        <p:spPr bwMode="auto">
          <a:xfrm flipH="0" flipV="0">
            <a:off x="130412" y="952499"/>
            <a:ext cx="5429405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latin typeface="Arial Black"/>
                <a:ea typeface="Arial Black"/>
                <a:cs typeface="Arial Black"/>
              </a:rPr>
              <a:t>VISÃO GERAL DO SISTEMA</a:t>
            </a:r>
            <a:endParaRPr sz="3600"/>
          </a:p>
        </p:txBody>
      </p:sp>
      <p:sp>
        <p:nvSpPr>
          <p:cNvPr id="1794483828" name=""/>
          <p:cNvSpPr txBox="1"/>
          <p:nvPr/>
        </p:nvSpPr>
        <p:spPr bwMode="auto">
          <a:xfrm flipH="0" flipV="0">
            <a:off x="236431" y="2417912"/>
            <a:ext cx="5433725" cy="1920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 sistema de gestão de estoque oferece uma plataforma completa e integrada para controle de recursos. </a:t>
            </a: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 interface minimalista e navegação intuitiva, permite cadastro e gerenciamento centralizado de todas </a:t>
            </a: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 operações.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4293264" name=""/>
          <p:cNvSpPr txBox="1"/>
          <p:nvPr/>
        </p:nvSpPr>
        <p:spPr bwMode="auto">
          <a:xfrm flipH="0" flipV="0">
            <a:off x="236430" y="4271722"/>
            <a:ext cx="5435884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Características principais: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Interface simples e organizada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Navegação por módulos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Dados seguros e centralizados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Integração entre setores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9248713" name=""/>
          <p:cNvSpPr txBox="1"/>
          <p:nvPr/>
        </p:nvSpPr>
        <p:spPr bwMode="auto">
          <a:xfrm flipH="0" flipV="0">
            <a:off x="6077638" y="1156207"/>
            <a:ext cx="544740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latin typeface="Arial Black"/>
                <a:ea typeface="Arial Black"/>
                <a:cs typeface="Arial Black"/>
              </a:rPr>
              <a:t>Módulos do Sistema</a:t>
            </a:r>
            <a:endParaRPr sz="3600"/>
          </a:p>
        </p:txBody>
      </p:sp>
      <p:sp>
        <p:nvSpPr>
          <p:cNvPr id="728668719" name=""/>
          <p:cNvSpPr txBox="1"/>
          <p:nvPr/>
        </p:nvSpPr>
        <p:spPr bwMode="auto">
          <a:xfrm flipH="0" flipV="0">
            <a:off x="6222103" y="2891230"/>
            <a:ext cx="5434805" cy="2286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61850" indent="-261850">
              <a:lnSpc>
                <a:spcPct val="150000"/>
              </a:lnSpc>
              <a:buAutoNum type="arabicPeriod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Cadastro de Clientes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AutoNum type="arabicPeriod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Cadastro de Fornecedores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AutoNum type="arabicPeriod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Gerenciamento de Equipamentos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AutoNum type="arabicPeriod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Cadastro de Técnicos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AutoNum type="arabicPeriod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Gestão de Tarefas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 algn="l">
              <a:lnSpc>
                <a:spcPct val="150000"/>
              </a:lnSpc>
              <a:buAutoNum type="arabicPeriod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Cadastro de Equipamentos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86984742" name=""/>
          <p:cNvSpPr txBox="1"/>
          <p:nvPr/>
        </p:nvSpPr>
        <p:spPr bwMode="auto">
          <a:xfrm flipH="0" flipV="0">
            <a:off x="6292659" y="2493383"/>
            <a:ext cx="544884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Principais Funcionalidades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937123" name=""/>
          <p:cNvSpPr txBox="1"/>
          <p:nvPr/>
        </p:nvSpPr>
        <p:spPr bwMode="auto">
          <a:xfrm flipH="0" flipV="0">
            <a:off x="1687091" y="797128"/>
            <a:ext cx="2444140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>
                <a:latin typeface="Arial Black"/>
                <a:ea typeface="Arial Black"/>
                <a:cs typeface="Arial Black"/>
              </a:rPr>
              <a:t>Cadastro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16942768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952567" y="0"/>
            <a:ext cx="6256998" cy="6857999"/>
          </a:xfrm>
          <a:prstGeom prst="rect">
            <a:avLst/>
          </a:prstGeom>
        </p:spPr>
      </p:pic>
      <p:sp>
        <p:nvSpPr>
          <p:cNvPr id="1931098371" name=""/>
          <p:cNvSpPr txBox="1"/>
          <p:nvPr/>
        </p:nvSpPr>
        <p:spPr bwMode="auto">
          <a:xfrm flipH="0" flipV="0">
            <a:off x="1127969" y="1642934"/>
            <a:ext cx="4488827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Tem como objetivo centralizar o acesso aos principais cadastros da aplicação.</a:t>
            </a:r>
            <a:r>
              <a:rPr sz="1600">
                <a:latin typeface="Arial"/>
                <a:ea typeface="Arial"/>
                <a:cs typeface="Arial"/>
              </a:rPr>
              <a:t> Cada opção </a:t>
            </a: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direciona para uma funcionalidade específica do sistema: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90604170" name=""/>
          <p:cNvSpPr txBox="1"/>
          <p:nvPr/>
        </p:nvSpPr>
        <p:spPr bwMode="auto">
          <a:xfrm flipH="0" flipV="0">
            <a:off x="1127970" y="3305837"/>
            <a:ext cx="4564066" cy="2286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Categorias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Clientes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Equipamentos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Tarefas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Técnicos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Fornecedores.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0601570" name=""/>
          <p:cNvSpPr txBox="1"/>
          <p:nvPr/>
        </p:nvSpPr>
        <p:spPr bwMode="auto">
          <a:xfrm flipH="0" flipV="0">
            <a:off x="295502" y="1869321"/>
            <a:ext cx="541614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>
                <a:latin typeface="Arial Black"/>
                <a:ea typeface="Arial Black"/>
                <a:cs typeface="Arial Black"/>
              </a:rPr>
              <a:t>Cadastro de Clientes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1894067014" name=""/>
          <p:cNvSpPr txBox="1"/>
          <p:nvPr/>
        </p:nvSpPr>
        <p:spPr bwMode="auto">
          <a:xfrm flipH="0" flipV="0">
            <a:off x="369373" y="2733887"/>
            <a:ext cx="5342277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Funcionalidades incluem adição de novos clientes, edição de registros existente e exclusão </a:t>
            </a: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quando necessário, além de permitir o upload de logotipos ou imagens para fácil identificação.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744966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952567" y="0"/>
            <a:ext cx="6256998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566833" name=""/>
          <p:cNvSpPr txBox="1"/>
          <p:nvPr/>
        </p:nvSpPr>
        <p:spPr bwMode="auto">
          <a:xfrm flipH="0" flipV="0">
            <a:off x="448749" y="2052639"/>
            <a:ext cx="671026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>
                <a:latin typeface="Arial Black"/>
                <a:ea typeface="Arial Black"/>
                <a:cs typeface="Arial Black"/>
              </a:rPr>
              <a:t>Cadastro de Fornecedores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226674558" name=""/>
          <p:cNvSpPr txBox="1"/>
          <p:nvPr/>
        </p:nvSpPr>
        <p:spPr bwMode="auto">
          <a:xfrm flipH="0" flipV="0">
            <a:off x="448748" y="3428999"/>
            <a:ext cx="5343717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Recurso incluem cadastro de contatos, endereço completo, telefone, e-mail, além de </a:t>
            </a: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armazenamento da logo do fornecedor e opção para edição e exclusão de registro de forma simples e </a:t>
            </a: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intuitiva. 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6585316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952567" y="0"/>
            <a:ext cx="6256998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created xsi:type="dcterms:W3CDTF">2012-12-03T06:56:55Z</dcterms:created>
  <dcterms:modified xsi:type="dcterms:W3CDTF">2025-08-20T14:05:29Z</dcterms:modified>
</cp:coreProperties>
</file>