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6413"/>
  <p:notesSz cx="12192000" cy="82994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233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02870">
              <a:lnSpc>
                <a:spcPts val="944"/>
              </a:lnSpc>
            </a:pPr>
            <a:r>
              <a:rPr sz="950" spc="-30" dirty="0">
                <a:latin typeface="Raleway"/>
                <a:cs typeface="Raleway"/>
              </a:rPr>
              <a:t>Feito</a:t>
            </a:r>
            <a:r>
              <a:rPr sz="950" spc="-25" dirty="0">
                <a:latin typeface="Raleway"/>
                <a:cs typeface="Raleway"/>
              </a:rPr>
              <a:t> </a:t>
            </a:r>
            <a:r>
              <a:rPr sz="950" spc="-45" dirty="0">
                <a:latin typeface="Raleway"/>
                <a:cs typeface="Raleway"/>
              </a:rPr>
              <a:t>com</a:t>
            </a:r>
            <a:r>
              <a:rPr sz="950" spc="-15" dirty="0">
                <a:latin typeface="Raleway"/>
                <a:cs typeface="Raleway"/>
              </a:rPr>
              <a:t> </a:t>
            </a:r>
            <a:r>
              <a:rPr sz="950" spc="-25" dirty="0">
                <a:latin typeface="Raleway"/>
                <a:cs typeface="Raleway"/>
              </a:rPr>
              <a:t>Genspark</a:t>
            </a:r>
            <a:endParaRPr sz="950">
              <a:latin typeface="Raleway"/>
              <a:cs typeface="Raleway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chemeClr val="tx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02870">
              <a:lnSpc>
                <a:spcPts val="944"/>
              </a:lnSpc>
            </a:pPr>
            <a:r>
              <a:rPr sz="950" spc="-30" dirty="0">
                <a:latin typeface="Raleway"/>
                <a:cs typeface="Raleway"/>
              </a:rPr>
              <a:t>Feito</a:t>
            </a:r>
            <a:r>
              <a:rPr sz="950" spc="-25" dirty="0">
                <a:latin typeface="Raleway"/>
                <a:cs typeface="Raleway"/>
              </a:rPr>
              <a:t> </a:t>
            </a:r>
            <a:r>
              <a:rPr sz="950" spc="-45" dirty="0">
                <a:latin typeface="Raleway"/>
                <a:cs typeface="Raleway"/>
              </a:rPr>
              <a:t>com</a:t>
            </a:r>
            <a:r>
              <a:rPr sz="950" spc="-15" dirty="0">
                <a:latin typeface="Raleway"/>
                <a:cs typeface="Raleway"/>
              </a:rPr>
              <a:t> </a:t>
            </a:r>
            <a:r>
              <a:rPr sz="950" spc="-25" dirty="0">
                <a:latin typeface="Raleway"/>
                <a:cs typeface="Raleway"/>
              </a:rPr>
              <a:t>Genspark</a:t>
            </a:r>
            <a:endParaRPr sz="950">
              <a:latin typeface="Raleway"/>
              <a:cs typeface="Raleway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61999" y="4800599"/>
            <a:ext cx="4953000" cy="9525"/>
          </a:xfrm>
          <a:custGeom>
            <a:avLst/>
            <a:gdLst/>
            <a:ahLst/>
            <a:cxnLst/>
            <a:rect l="l" t="t" r="r" b="b"/>
            <a:pathLst>
              <a:path w="4953000" h="9525">
                <a:moveTo>
                  <a:pt x="4952999" y="9524"/>
                </a:moveTo>
                <a:lnTo>
                  <a:pt x="0" y="9524"/>
                </a:lnTo>
                <a:lnTo>
                  <a:pt x="0" y="0"/>
                </a:lnTo>
                <a:lnTo>
                  <a:pt x="4952999" y="0"/>
                </a:lnTo>
                <a:lnTo>
                  <a:pt x="4952999" y="9524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02870">
              <a:lnSpc>
                <a:spcPts val="944"/>
              </a:lnSpc>
            </a:pPr>
            <a:r>
              <a:rPr sz="950" spc="-30" dirty="0">
                <a:latin typeface="Raleway"/>
                <a:cs typeface="Raleway"/>
              </a:rPr>
              <a:t>Feito</a:t>
            </a:r>
            <a:r>
              <a:rPr sz="950" spc="-25" dirty="0">
                <a:latin typeface="Raleway"/>
                <a:cs typeface="Raleway"/>
              </a:rPr>
              <a:t> </a:t>
            </a:r>
            <a:r>
              <a:rPr sz="950" spc="-45" dirty="0">
                <a:latin typeface="Raleway"/>
                <a:cs typeface="Raleway"/>
              </a:rPr>
              <a:t>com</a:t>
            </a:r>
            <a:r>
              <a:rPr sz="950" spc="-15" dirty="0">
                <a:latin typeface="Raleway"/>
                <a:cs typeface="Raleway"/>
              </a:rPr>
              <a:t> </a:t>
            </a:r>
            <a:r>
              <a:rPr sz="950" spc="-25" dirty="0">
                <a:latin typeface="Raleway"/>
                <a:cs typeface="Raleway"/>
              </a:rPr>
              <a:t>Genspark</a:t>
            </a:r>
            <a:endParaRPr sz="950">
              <a:latin typeface="Raleway"/>
              <a:cs typeface="Raleway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000000">
              <a:alpha val="4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76999" y="0"/>
            <a:ext cx="5715000" cy="5715000"/>
          </a:xfrm>
          <a:custGeom>
            <a:avLst/>
            <a:gdLst/>
            <a:ahLst/>
            <a:cxnLst/>
            <a:rect l="l" t="t" r="r" b="b"/>
            <a:pathLst>
              <a:path w="5715000" h="5715000">
                <a:moveTo>
                  <a:pt x="3809999" y="5714999"/>
                </a:moveTo>
                <a:lnTo>
                  <a:pt x="3763241" y="5714712"/>
                </a:lnTo>
                <a:lnTo>
                  <a:pt x="3716497" y="5713852"/>
                </a:lnTo>
                <a:lnTo>
                  <a:pt x="3669767" y="5712418"/>
                </a:lnTo>
                <a:lnTo>
                  <a:pt x="3623051" y="5710410"/>
                </a:lnTo>
                <a:lnTo>
                  <a:pt x="3576363" y="5707829"/>
                </a:lnTo>
                <a:lnTo>
                  <a:pt x="3529717" y="5704676"/>
                </a:lnTo>
                <a:lnTo>
                  <a:pt x="3483114" y="5700951"/>
                </a:lnTo>
                <a:lnTo>
                  <a:pt x="3436553" y="5696653"/>
                </a:lnTo>
                <a:lnTo>
                  <a:pt x="3390048" y="5691784"/>
                </a:lnTo>
                <a:lnTo>
                  <a:pt x="3343614" y="5686346"/>
                </a:lnTo>
                <a:lnTo>
                  <a:pt x="3297250" y="5680339"/>
                </a:lnTo>
                <a:lnTo>
                  <a:pt x="3250956" y="5673761"/>
                </a:lnTo>
                <a:lnTo>
                  <a:pt x="3204746" y="5666616"/>
                </a:lnTo>
                <a:lnTo>
                  <a:pt x="3158634" y="5658906"/>
                </a:lnTo>
                <a:lnTo>
                  <a:pt x="3112620" y="5650631"/>
                </a:lnTo>
                <a:lnTo>
                  <a:pt x="3066704" y="5641790"/>
                </a:lnTo>
                <a:lnTo>
                  <a:pt x="3020900" y="5632387"/>
                </a:lnTo>
                <a:lnTo>
                  <a:pt x="2975222" y="5622423"/>
                </a:lnTo>
                <a:lnTo>
                  <a:pt x="2929670" y="5611900"/>
                </a:lnTo>
                <a:lnTo>
                  <a:pt x="2884243" y="5600817"/>
                </a:lnTo>
                <a:lnTo>
                  <a:pt x="2838956" y="5589177"/>
                </a:lnTo>
                <a:lnTo>
                  <a:pt x="2793822" y="5576985"/>
                </a:lnTo>
                <a:lnTo>
                  <a:pt x="2748842" y="5564239"/>
                </a:lnTo>
                <a:lnTo>
                  <a:pt x="2704014" y="5550941"/>
                </a:lnTo>
                <a:lnTo>
                  <a:pt x="2659353" y="5537093"/>
                </a:lnTo>
                <a:lnTo>
                  <a:pt x="2614871" y="5522701"/>
                </a:lnTo>
                <a:lnTo>
                  <a:pt x="2570570" y="5507763"/>
                </a:lnTo>
                <a:lnTo>
                  <a:pt x="2526448" y="5492281"/>
                </a:lnTo>
                <a:lnTo>
                  <a:pt x="2482520" y="5476259"/>
                </a:lnTo>
                <a:lnTo>
                  <a:pt x="2438798" y="5459701"/>
                </a:lnTo>
                <a:lnTo>
                  <a:pt x="2395283" y="5442608"/>
                </a:lnTo>
                <a:lnTo>
                  <a:pt x="2351975" y="5424980"/>
                </a:lnTo>
                <a:lnTo>
                  <a:pt x="2308885" y="5406821"/>
                </a:lnTo>
                <a:lnTo>
                  <a:pt x="2266029" y="5388138"/>
                </a:lnTo>
                <a:lnTo>
                  <a:pt x="2223404" y="5368930"/>
                </a:lnTo>
                <a:lnTo>
                  <a:pt x="2181013" y="5349197"/>
                </a:lnTo>
                <a:lnTo>
                  <a:pt x="2138867" y="5328947"/>
                </a:lnTo>
                <a:lnTo>
                  <a:pt x="2096979" y="5308183"/>
                </a:lnTo>
                <a:lnTo>
                  <a:pt x="2055349" y="5286907"/>
                </a:lnTo>
                <a:lnTo>
                  <a:pt x="2013977" y="5265118"/>
                </a:lnTo>
                <a:lnTo>
                  <a:pt x="1972875" y="5242824"/>
                </a:lnTo>
                <a:lnTo>
                  <a:pt x="1932055" y="5220030"/>
                </a:lnTo>
                <a:lnTo>
                  <a:pt x="1891519" y="5196737"/>
                </a:lnTo>
                <a:lnTo>
                  <a:pt x="1851266" y="5172945"/>
                </a:lnTo>
                <a:lnTo>
                  <a:pt x="1811308" y="5148660"/>
                </a:lnTo>
                <a:lnTo>
                  <a:pt x="1771657" y="5123891"/>
                </a:lnTo>
                <a:lnTo>
                  <a:pt x="1732313" y="5098637"/>
                </a:lnTo>
                <a:lnTo>
                  <a:pt x="1693275" y="5072898"/>
                </a:lnTo>
                <a:lnTo>
                  <a:pt x="1654557" y="5046682"/>
                </a:lnTo>
                <a:lnTo>
                  <a:pt x="1616169" y="5019997"/>
                </a:lnTo>
                <a:lnTo>
                  <a:pt x="1578111" y="4992843"/>
                </a:lnTo>
                <a:lnTo>
                  <a:pt x="1540384" y="4965220"/>
                </a:lnTo>
                <a:lnTo>
                  <a:pt x="1502999" y="4937136"/>
                </a:lnTo>
                <a:lnTo>
                  <a:pt x="1465966" y="4908599"/>
                </a:lnTo>
                <a:lnTo>
                  <a:pt x="1429287" y="4879610"/>
                </a:lnTo>
                <a:lnTo>
                  <a:pt x="1392961" y="4850169"/>
                </a:lnTo>
                <a:lnTo>
                  <a:pt x="1356998" y="4820284"/>
                </a:lnTo>
                <a:lnTo>
                  <a:pt x="1321410" y="4789964"/>
                </a:lnTo>
                <a:lnTo>
                  <a:pt x="1286198" y="4759211"/>
                </a:lnTo>
                <a:lnTo>
                  <a:pt x="1251359" y="4728022"/>
                </a:lnTo>
                <a:lnTo>
                  <a:pt x="1216907" y="4696409"/>
                </a:lnTo>
                <a:lnTo>
                  <a:pt x="1182850" y="4664380"/>
                </a:lnTo>
                <a:lnTo>
                  <a:pt x="1149188" y="4631936"/>
                </a:lnTo>
                <a:lnTo>
                  <a:pt x="1115922" y="4599075"/>
                </a:lnTo>
                <a:lnTo>
                  <a:pt x="1083062" y="4565810"/>
                </a:lnTo>
                <a:lnTo>
                  <a:pt x="1050617" y="4532148"/>
                </a:lnTo>
                <a:lnTo>
                  <a:pt x="1018589" y="4498091"/>
                </a:lnTo>
                <a:lnTo>
                  <a:pt x="986976" y="4463638"/>
                </a:lnTo>
                <a:lnTo>
                  <a:pt x="955787" y="4428800"/>
                </a:lnTo>
                <a:lnTo>
                  <a:pt x="925033" y="4393587"/>
                </a:lnTo>
                <a:lnTo>
                  <a:pt x="894714" y="4357999"/>
                </a:lnTo>
                <a:lnTo>
                  <a:pt x="864830" y="4322037"/>
                </a:lnTo>
                <a:lnTo>
                  <a:pt x="835388" y="4285711"/>
                </a:lnTo>
                <a:lnTo>
                  <a:pt x="806399" y="4249031"/>
                </a:lnTo>
                <a:lnTo>
                  <a:pt x="777862" y="4211998"/>
                </a:lnTo>
                <a:lnTo>
                  <a:pt x="749778" y="4174613"/>
                </a:lnTo>
                <a:lnTo>
                  <a:pt x="722155" y="4136885"/>
                </a:lnTo>
                <a:lnTo>
                  <a:pt x="695000" y="4098828"/>
                </a:lnTo>
                <a:lnTo>
                  <a:pt x="668315" y="4060440"/>
                </a:lnTo>
                <a:lnTo>
                  <a:pt x="642100" y="4021721"/>
                </a:lnTo>
                <a:lnTo>
                  <a:pt x="616361" y="3982684"/>
                </a:lnTo>
                <a:lnTo>
                  <a:pt x="591107" y="3943340"/>
                </a:lnTo>
                <a:lnTo>
                  <a:pt x="566337" y="3903688"/>
                </a:lnTo>
                <a:lnTo>
                  <a:pt x="542053" y="3863730"/>
                </a:lnTo>
                <a:lnTo>
                  <a:pt x="518261" y="3823477"/>
                </a:lnTo>
                <a:lnTo>
                  <a:pt x="494968" y="3782941"/>
                </a:lnTo>
                <a:lnTo>
                  <a:pt x="472174" y="3742122"/>
                </a:lnTo>
                <a:lnTo>
                  <a:pt x="449880" y="3701021"/>
                </a:lnTo>
                <a:lnTo>
                  <a:pt x="428091" y="3659648"/>
                </a:lnTo>
                <a:lnTo>
                  <a:pt x="406815" y="3618018"/>
                </a:lnTo>
                <a:lnTo>
                  <a:pt x="386051" y="3576130"/>
                </a:lnTo>
                <a:lnTo>
                  <a:pt x="365800" y="3533984"/>
                </a:lnTo>
                <a:lnTo>
                  <a:pt x="346067" y="3491592"/>
                </a:lnTo>
                <a:lnTo>
                  <a:pt x="326860" y="3448968"/>
                </a:lnTo>
                <a:lnTo>
                  <a:pt x="308176" y="3406112"/>
                </a:lnTo>
                <a:lnTo>
                  <a:pt x="290018" y="3363023"/>
                </a:lnTo>
                <a:lnTo>
                  <a:pt x="272389" y="3319714"/>
                </a:lnTo>
                <a:lnTo>
                  <a:pt x="255296" y="3276199"/>
                </a:lnTo>
                <a:lnTo>
                  <a:pt x="238738" y="3232478"/>
                </a:lnTo>
                <a:lnTo>
                  <a:pt x="222715" y="3188549"/>
                </a:lnTo>
                <a:lnTo>
                  <a:pt x="207233" y="3144428"/>
                </a:lnTo>
                <a:lnTo>
                  <a:pt x="192296" y="3100127"/>
                </a:lnTo>
                <a:lnTo>
                  <a:pt x="177904" y="3055645"/>
                </a:lnTo>
                <a:lnTo>
                  <a:pt x="164056" y="3010983"/>
                </a:lnTo>
                <a:lnTo>
                  <a:pt x="150757" y="2966155"/>
                </a:lnTo>
                <a:lnTo>
                  <a:pt x="138012" y="2921174"/>
                </a:lnTo>
                <a:lnTo>
                  <a:pt x="125819" y="2876040"/>
                </a:lnTo>
                <a:lnTo>
                  <a:pt x="114180" y="2830754"/>
                </a:lnTo>
                <a:lnTo>
                  <a:pt x="103096" y="2785327"/>
                </a:lnTo>
                <a:lnTo>
                  <a:pt x="92573" y="2739775"/>
                </a:lnTo>
                <a:lnTo>
                  <a:pt x="82610" y="2694096"/>
                </a:lnTo>
                <a:lnTo>
                  <a:pt x="73206" y="2648293"/>
                </a:lnTo>
                <a:lnTo>
                  <a:pt x="64366" y="2602377"/>
                </a:lnTo>
                <a:lnTo>
                  <a:pt x="56090" y="2556364"/>
                </a:lnTo>
                <a:lnTo>
                  <a:pt x="48380" y="2510252"/>
                </a:lnTo>
                <a:lnTo>
                  <a:pt x="41236" y="2464042"/>
                </a:lnTo>
                <a:lnTo>
                  <a:pt x="34659" y="2417748"/>
                </a:lnTo>
                <a:lnTo>
                  <a:pt x="28652" y="2371384"/>
                </a:lnTo>
                <a:lnTo>
                  <a:pt x="23214" y="2324949"/>
                </a:lnTo>
                <a:lnTo>
                  <a:pt x="18345" y="2278445"/>
                </a:lnTo>
                <a:lnTo>
                  <a:pt x="14047" y="2231883"/>
                </a:lnTo>
                <a:lnTo>
                  <a:pt x="10322" y="2185280"/>
                </a:lnTo>
                <a:lnTo>
                  <a:pt x="7169" y="2138635"/>
                </a:lnTo>
                <a:lnTo>
                  <a:pt x="4588" y="2091947"/>
                </a:lnTo>
                <a:lnTo>
                  <a:pt x="2580" y="2045231"/>
                </a:lnTo>
                <a:lnTo>
                  <a:pt x="1146" y="1998501"/>
                </a:lnTo>
                <a:lnTo>
                  <a:pt x="286" y="1951757"/>
                </a:lnTo>
                <a:lnTo>
                  <a:pt x="0" y="1904999"/>
                </a:lnTo>
                <a:lnTo>
                  <a:pt x="286" y="1858241"/>
                </a:lnTo>
                <a:lnTo>
                  <a:pt x="1146" y="1811497"/>
                </a:lnTo>
                <a:lnTo>
                  <a:pt x="2580" y="1764767"/>
                </a:lnTo>
                <a:lnTo>
                  <a:pt x="4588" y="1718051"/>
                </a:lnTo>
                <a:lnTo>
                  <a:pt x="7169" y="1671364"/>
                </a:lnTo>
                <a:lnTo>
                  <a:pt x="10322" y="1624718"/>
                </a:lnTo>
                <a:lnTo>
                  <a:pt x="14047" y="1578115"/>
                </a:lnTo>
                <a:lnTo>
                  <a:pt x="18345" y="1531554"/>
                </a:lnTo>
                <a:lnTo>
                  <a:pt x="23214" y="1485049"/>
                </a:lnTo>
                <a:lnTo>
                  <a:pt x="28652" y="1438615"/>
                </a:lnTo>
                <a:lnTo>
                  <a:pt x="34659" y="1392250"/>
                </a:lnTo>
                <a:lnTo>
                  <a:pt x="41236" y="1345956"/>
                </a:lnTo>
                <a:lnTo>
                  <a:pt x="48380" y="1299746"/>
                </a:lnTo>
                <a:lnTo>
                  <a:pt x="56090" y="1253634"/>
                </a:lnTo>
                <a:lnTo>
                  <a:pt x="64366" y="1207621"/>
                </a:lnTo>
                <a:lnTo>
                  <a:pt x="73206" y="1161705"/>
                </a:lnTo>
                <a:lnTo>
                  <a:pt x="82610" y="1115902"/>
                </a:lnTo>
                <a:lnTo>
                  <a:pt x="92573" y="1070224"/>
                </a:lnTo>
                <a:lnTo>
                  <a:pt x="103097" y="1024671"/>
                </a:lnTo>
                <a:lnTo>
                  <a:pt x="114180" y="979245"/>
                </a:lnTo>
                <a:lnTo>
                  <a:pt x="125819" y="933958"/>
                </a:lnTo>
                <a:lnTo>
                  <a:pt x="138012" y="888824"/>
                </a:lnTo>
                <a:lnTo>
                  <a:pt x="150758" y="843843"/>
                </a:lnTo>
                <a:lnTo>
                  <a:pt x="164057" y="799015"/>
                </a:lnTo>
                <a:lnTo>
                  <a:pt x="177904" y="754353"/>
                </a:lnTo>
                <a:lnTo>
                  <a:pt x="192296" y="709872"/>
                </a:lnTo>
                <a:lnTo>
                  <a:pt x="207234" y="665570"/>
                </a:lnTo>
                <a:lnTo>
                  <a:pt x="222716" y="621449"/>
                </a:lnTo>
                <a:lnTo>
                  <a:pt x="238738" y="577521"/>
                </a:lnTo>
                <a:lnTo>
                  <a:pt x="255296" y="533799"/>
                </a:lnTo>
                <a:lnTo>
                  <a:pt x="272389" y="490284"/>
                </a:lnTo>
                <a:lnTo>
                  <a:pt x="290018" y="446976"/>
                </a:lnTo>
                <a:lnTo>
                  <a:pt x="308176" y="403886"/>
                </a:lnTo>
                <a:lnTo>
                  <a:pt x="326860" y="361030"/>
                </a:lnTo>
                <a:lnTo>
                  <a:pt x="346067" y="318406"/>
                </a:lnTo>
                <a:lnTo>
                  <a:pt x="365800" y="276015"/>
                </a:lnTo>
                <a:lnTo>
                  <a:pt x="386051" y="233868"/>
                </a:lnTo>
                <a:lnTo>
                  <a:pt x="406814" y="191980"/>
                </a:lnTo>
                <a:lnTo>
                  <a:pt x="428090" y="150350"/>
                </a:lnTo>
                <a:lnTo>
                  <a:pt x="449879" y="108978"/>
                </a:lnTo>
                <a:lnTo>
                  <a:pt x="472174" y="67876"/>
                </a:lnTo>
                <a:lnTo>
                  <a:pt x="494967" y="27057"/>
                </a:lnTo>
                <a:lnTo>
                  <a:pt x="5714999" y="0"/>
                </a:lnTo>
                <a:lnTo>
                  <a:pt x="5714999" y="5204481"/>
                </a:lnTo>
                <a:lnTo>
                  <a:pt x="5647122" y="5242824"/>
                </a:lnTo>
                <a:lnTo>
                  <a:pt x="5606021" y="5265118"/>
                </a:lnTo>
                <a:lnTo>
                  <a:pt x="5564648" y="5286907"/>
                </a:lnTo>
                <a:lnTo>
                  <a:pt x="5523017" y="5308183"/>
                </a:lnTo>
                <a:lnTo>
                  <a:pt x="5481129" y="5328947"/>
                </a:lnTo>
                <a:lnTo>
                  <a:pt x="5438982" y="5349197"/>
                </a:lnTo>
                <a:lnTo>
                  <a:pt x="5396590" y="5368930"/>
                </a:lnTo>
                <a:lnTo>
                  <a:pt x="5353966" y="5388138"/>
                </a:lnTo>
                <a:lnTo>
                  <a:pt x="5311110" y="5406821"/>
                </a:lnTo>
                <a:lnTo>
                  <a:pt x="5268021" y="5424980"/>
                </a:lnTo>
                <a:lnTo>
                  <a:pt x="5224713" y="5442608"/>
                </a:lnTo>
                <a:lnTo>
                  <a:pt x="5181198" y="5459701"/>
                </a:lnTo>
                <a:lnTo>
                  <a:pt x="5137476" y="5476259"/>
                </a:lnTo>
                <a:lnTo>
                  <a:pt x="5093547" y="5492281"/>
                </a:lnTo>
                <a:lnTo>
                  <a:pt x="5049426" y="5507763"/>
                </a:lnTo>
                <a:lnTo>
                  <a:pt x="5005125" y="5522701"/>
                </a:lnTo>
                <a:lnTo>
                  <a:pt x="4960644" y="5537093"/>
                </a:lnTo>
                <a:lnTo>
                  <a:pt x="4915982" y="5550941"/>
                </a:lnTo>
                <a:lnTo>
                  <a:pt x="4871155" y="5564239"/>
                </a:lnTo>
                <a:lnTo>
                  <a:pt x="4826174" y="5576985"/>
                </a:lnTo>
                <a:lnTo>
                  <a:pt x="4781040" y="5589177"/>
                </a:lnTo>
                <a:lnTo>
                  <a:pt x="4735753" y="5600817"/>
                </a:lnTo>
                <a:lnTo>
                  <a:pt x="4690326" y="5611900"/>
                </a:lnTo>
                <a:lnTo>
                  <a:pt x="4644774" y="5622423"/>
                </a:lnTo>
                <a:lnTo>
                  <a:pt x="4599096" y="5632387"/>
                </a:lnTo>
                <a:lnTo>
                  <a:pt x="4553292" y="5641790"/>
                </a:lnTo>
                <a:lnTo>
                  <a:pt x="4507376" y="5650631"/>
                </a:lnTo>
                <a:lnTo>
                  <a:pt x="4461363" y="5658906"/>
                </a:lnTo>
                <a:lnTo>
                  <a:pt x="4415251" y="5666616"/>
                </a:lnTo>
                <a:lnTo>
                  <a:pt x="4369041" y="5673761"/>
                </a:lnTo>
                <a:lnTo>
                  <a:pt x="4322747" y="5680339"/>
                </a:lnTo>
                <a:lnTo>
                  <a:pt x="4276383" y="5686346"/>
                </a:lnTo>
                <a:lnTo>
                  <a:pt x="4229948" y="5691784"/>
                </a:lnTo>
                <a:lnTo>
                  <a:pt x="4183444" y="5696653"/>
                </a:lnTo>
                <a:lnTo>
                  <a:pt x="4136883" y="5700951"/>
                </a:lnTo>
                <a:lnTo>
                  <a:pt x="4090279" y="5704676"/>
                </a:lnTo>
                <a:lnTo>
                  <a:pt x="4043634" y="5707829"/>
                </a:lnTo>
                <a:lnTo>
                  <a:pt x="3996947" y="5710410"/>
                </a:lnTo>
                <a:lnTo>
                  <a:pt x="3950231" y="5712418"/>
                </a:lnTo>
                <a:lnTo>
                  <a:pt x="3903501" y="5713852"/>
                </a:lnTo>
                <a:lnTo>
                  <a:pt x="3856757" y="5714712"/>
                </a:lnTo>
                <a:lnTo>
                  <a:pt x="3809999" y="5714999"/>
                </a:lnTo>
                <a:close/>
              </a:path>
            </a:pathLst>
          </a:custGeom>
          <a:solidFill>
            <a:srgbClr val="000000">
              <a:alpha val="713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4000499"/>
            <a:ext cx="2857500" cy="2857500"/>
          </a:xfrm>
          <a:custGeom>
            <a:avLst/>
            <a:gdLst/>
            <a:ahLst/>
            <a:cxnLst/>
            <a:rect l="l" t="t" r="r" b="b"/>
            <a:pathLst>
              <a:path w="2857500" h="2857500">
                <a:moveTo>
                  <a:pt x="2809344" y="2857500"/>
                </a:moveTo>
                <a:lnTo>
                  <a:pt x="0" y="2857500"/>
                </a:lnTo>
                <a:lnTo>
                  <a:pt x="0" y="48155"/>
                </a:lnTo>
                <a:lnTo>
                  <a:pt x="40389" y="40229"/>
                </a:lnTo>
                <a:lnTo>
                  <a:pt x="97967" y="30238"/>
                </a:lnTo>
                <a:lnTo>
                  <a:pt x="155781" y="21662"/>
                </a:lnTo>
                <a:lnTo>
                  <a:pt x="213781" y="14509"/>
                </a:lnTo>
                <a:lnTo>
                  <a:pt x="271947" y="8780"/>
                </a:lnTo>
                <a:lnTo>
                  <a:pt x="330227" y="4481"/>
                </a:lnTo>
                <a:lnTo>
                  <a:pt x="388604" y="1613"/>
                </a:lnTo>
                <a:lnTo>
                  <a:pt x="447026" y="179"/>
                </a:lnTo>
                <a:lnTo>
                  <a:pt x="476249" y="0"/>
                </a:lnTo>
                <a:lnTo>
                  <a:pt x="505473" y="179"/>
                </a:lnTo>
                <a:lnTo>
                  <a:pt x="563894" y="1613"/>
                </a:lnTo>
                <a:lnTo>
                  <a:pt x="622272" y="4481"/>
                </a:lnTo>
                <a:lnTo>
                  <a:pt x="680552" y="8780"/>
                </a:lnTo>
                <a:lnTo>
                  <a:pt x="738718" y="14509"/>
                </a:lnTo>
                <a:lnTo>
                  <a:pt x="796717" y="21662"/>
                </a:lnTo>
                <a:lnTo>
                  <a:pt x="854532" y="30238"/>
                </a:lnTo>
                <a:lnTo>
                  <a:pt x="912111" y="40229"/>
                </a:lnTo>
                <a:lnTo>
                  <a:pt x="969435" y="51631"/>
                </a:lnTo>
                <a:lnTo>
                  <a:pt x="1026454" y="64435"/>
                </a:lnTo>
                <a:lnTo>
                  <a:pt x="1083150" y="78637"/>
                </a:lnTo>
                <a:lnTo>
                  <a:pt x="1139472" y="94224"/>
                </a:lnTo>
                <a:lnTo>
                  <a:pt x="1195403" y="111190"/>
                </a:lnTo>
                <a:lnTo>
                  <a:pt x="1250892" y="129521"/>
                </a:lnTo>
                <a:lnTo>
                  <a:pt x="1305923" y="149212"/>
                </a:lnTo>
                <a:lnTo>
                  <a:pt x="1360446" y="170243"/>
                </a:lnTo>
                <a:lnTo>
                  <a:pt x="1414445" y="192610"/>
                </a:lnTo>
                <a:lnTo>
                  <a:pt x="1467870" y="216292"/>
                </a:lnTo>
                <a:lnTo>
                  <a:pt x="1520706" y="241282"/>
                </a:lnTo>
                <a:lnTo>
                  <a:pt x="1572905" y="267557"/>
                </a:lnTo>
                <a:lnTo>
                  <a:pt x="1624451" y="295108"/>
                </a:lnTo>
                <a:lnTo>
                  <a:pt x="1675298" y="323913"/>
                </a:lnTo>
                <a:lnTo>
                  <a:pt x="1725430" y="353961"/>
                </a:lnTo>
                <a:lnTo>
                  <a:pt x="1774802" y="385225"/>
                </a:lnTo>
                <a:lnTo>
                  <a:pt x="1823400" y="417697"/>
                </a:lnTo>
                <a:lnTo>
                  <a:pt x="1871178" y="451347"/>
                </a:lnTo>
                <a:lnTo>
                  <a:pt x="1918124" y="486164"/>
                </a:lnTo>
                <a:lnTo>
                  <a:pt x="1964194" y="522117"/>
                </a:lnTo>
                <a:lnTo>
                  <a:pt x="2009375" y="559196"/>
                </a:lnTo>
                <a:lnTo>
                  <a:pt x="2053625" y="597367"/>
                </a:lnTo>
                <a:lnTo>
                  <a:pt x="2096932" y="636618"/>
                </a:lnTo>
                <a:lnTo>
                  <a:pt x="2139256" y="676914"/>
                </a:lnTo>
                <a:lnTo>
                  <a:pt x="2180585" y="718242"/>
                </a:lnTo>
                <a:lnTo>
                  <a:pt x="2220881" y="760566"/>
                </a:lnTo>
                <a:lnTo>
                  <a:pt x="2260132" y="803873"/>
                </a:lnTo>
                <a:lnTo>
                  <a:pt x="2298302" y="848124"/>
                </a:lnTo>
                <a:lnTo>
                  <a:pt x="2335381" y="893304"/>
                </a:lnTo>
                <a:lnTo>
                  <a:pt x="2371334" y="939374"/>
                </a:lnTo>
                <a:lnTo>
                  <a:pt x="2406152" y="986320"/>
                </a:lnTo>
                <a:lnTo>
                  <a:pt x="2439801" y="1034098"/>
                </a:lnTo>
                <a:lnTo>
                  <a:pt x="2472273" y="1082696"/>
                </a:lnTo>
                <a:lnTo>
                  <a:pt x="2503537" y="1132068"/>
                </a:lnTo>
                <a:lnTo>
                  <a:pt x="2533585" y="1182200"/>
                </a:lnTo>
                <a:lnTo>
                  <a:pt x="2562390" y="1233047"/>
                </a:lnTo>
                <a:lnTo>
                  <a:pt x="2589942" y="1284594"/>
                </a:lnTo>
                <a:lnTo>
                  <a:pt x="2616217" y="1336792"/>
                </a:lnTo>
                <a:lnTo>
                  <a:pt x="2641206" y="1389628"/>
                </a:lnTo>
                <a:lnTo>
                  <a:pt x="2664888" y="1443053"/>
                </a:lnTo>
                <a:lnTo>
                  <a:pt x="2687255" y="1497052"/>
                </a:lnTo>
                <a:lnTo>
                  <a:pt x="2708287" y="1551575"/>
                </a:lnTo>
                <a:lnTo>
                  <a:pt x="2727977" y="1606605"/>
                </a:lnTo>
                <a:lnTo>
                  <a:pt x="2746308" y="1662095"/>
                </a:lnTo>
                <a:lnTo>
                  <a:pt x="2763275" y="1718026"/>
                </a:lnTo>
                <a:lnTo>
                  <a:pt x="2778861" y="1774348"/>
                </a:lnTo>
                <a:lnTo>
                  <a:pt x="2793063" y="1831044"/>
                </a:lnTo>
                <a:lnTo>
                  <a:pt x="2805867" y="1888063"/>
                </a:lnTo>
                <a:lnTo>
                  <a:pt x="2817269" y="1945387"/>
                </a:lnTo>
                <a:lnTo>
                  <a:pt x="2827260" y="2002965"/>
                </a:lnTo>
                <a:lnTo>
                  <a:pt x="2835837" y="2060781"/>
                </a:lnTo>
                <a:lnTo>
                  <a:pt x="2842990" y="2118781"/>
                </a:lnTo>
                <a:lnTo>
                  <a:pt x="2848719" y="2176947"/>
                </a:lnTo>
                <a:lnTo>
                  <a:pt x="2853018" y="2235228"/>
                </a:lnTo>
                <a:lnTo>
                  <a:pt x="2855886" y="2293605"/>
                </a:lnTo>
                <a:lnTo>
                  <a:pt x="2857320" y="2352026"/>
                </a:lnTo>
                <a:lnTo>
                  <a:pt x="2857499" y="2381249"/>
                </a:lnTo>
                <a:lnTo>
                  <a:pt x="2857320" y="2410473"/>
                </a:lnTo>
                <a:lnTo>
                  <a:pt x="2855886" y="2468894"/>
                </a:lnTo>
                <a:lnTo>
                  <a:pt x="2853018" y="2527271"/>
                </a:lnTo>
                <a:lnTo>
                  <a:pt x="2848719" y="2585552"/>
                </a:lnTo>
                <a:lnTo>
                  <a:pt x="2842990" y="2643718"/>
                </a:lnTo>
                <a:lnTo>
                  <a:pt x="2835837" y="2701717"/>
                </a:lnTo>
                <a:lnTo>
                  <a:pt x="2827260" y="2759532"/>
                </a:lnTo>
                <a:lnTo>
                  <a:pt x="2817269" y="2817111"/>
                </a:lnTo>
                <a:lnTo>
                  <a:pt x="2809344" y="2857500"/>
                </a:lnTo>
                <a:close/>
              </a:path>
            </a:pathLst>
          </a:custGeom>
          <a:solidFill>
            <a:srgbClr val="00000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999" y="304799"/>
            <a:ext cx="1504950" cy="400050"/>
          </a:xfrm>
          <a:custGeom>
            <a:avLst/>
            <a:gdLst/>
            <a:ahLst/>
            <a:cxnLst/>
            <a:rect l="l" t="t" r="r" b="b"/>
            <a:pathLst>
              <a:path w="1504950" h="400050">
                <a:moveTo>
                  <a:pt x="1304924" y="400049"/>
                </a:moveTo>
                <a:lnTo>
                  <a:pt x="200024" y="400049"/>
                </a:lnTo>
                <a:lnTo>
                  <a:pt x="190198" y="399809"/>
                </a:lnTo>
                <a:lnTo>
                  <a:pt x="151410" y="394053"/>
                </a:lnTo>
                <a:lnTo>
                  <a:pt x="114491" y="380841"/>
                </a:lnTo>
                <a:lnTo>
                  <a:pt x="80859" y="360680"/>
                </a:lnTo>
                <a:lnTo>
                  <a:pt x="51807" y="334345"/>
                </a:lnTo>
                <a:lnTo>
                  <a:pt x="28450" y="302848"/>
                </a:lnTo>
                <a:lnTo>
                  <a:pt x="11687" y="267400"/>
                </a:lnTo>
                <a:lnTo>
                  <a:pt x="2161" y="229363"/>
                </a:lnTo>
                <a:lnTo>
                  <a:pt x="0" y="200024"/>
                </a:lnTo>
                <a:lnTo>
                  <a:pt x="240" y="190198"/>
                </a:lnTo>
                <a:lnTo>
                  <a:pt x="5996" y="151410"/>
                </a:lnTo>
                <a:lnTo>
                  <a:pt x="19208" y="114491"/>
                </a:lnTo>
                <a:lnTo>
                  <a:pt x="39369" y="80859"/>
                </a:lnTo>
                <a:lnTo>
                  <a:pt x="65704" y="51807"/>
                </a:lnTo>
                <a:lnTo>
                  <a:pt x="97201" y="28450"/>
                </a:lnTo>
                <a:lnTo>
                  <a:pt x="132649" y="11687"/>
                </a:lnTo>
                <a:lnTo>
                  <a:pt x="170686" y="2161"/>
                </a:lnTo>
                <a:lnTo>
                  <a:pt x="200024" y="0"/>
                </a:lnTo>
                <a:lnTo>
                  <a:pt x="1304924" y="0"/>
                </a:lnTo>
                <a:lnTo>
                  <a:pt x="1343947" y="3843"/>
                </a:lnTo>
                <a:lnTo>
                  <a:pt x="1381470" y="15225"/>
                </a:lnTo>
                <a:lnTo>
                  <a:pt x="1416052" y="33710"/>
                </a:lnTo>
                <a:lnTo>
                  <a:pt x="1446363" y="58585"/>
                </a:lnTo>
                <a:lnTo>
                  <a:pt x="1471239" y="88896"/>
                </a:lnTo>
                <a:lnTo>
                  <a:pt x="1489723" y="123478"/>
                </a:lnTo>
                <a:lnTo>
                  <a:pt x="1501106" y="161002"/>
                </a:lnTo>
                <a:lnTo>
                  <a:pt x="1504949" y="200024"/>
                </a:lnTo>
                <a:lnTo>
                  <a:pt x="1504709" y="209851"/>
                </a:lnTo>
                <a:lnTo>
                  <a:pt x="1498953" y="248638"/>
                </a:lnTo>
                <a:lnTo>
                  <a:pt x="1485741" y="285557"/>
                </a:lnTo>
                <a:lnTo>
                  <a:pt x="1465580" y="319189"/>
                </a:lnTo>
                <a:lnTo>
                  <a:pt x="1439245" y="348242"/>
                </a:lnTo>
                <a:lnTo>
                  <a:pt x="1407748" y="371599"/>
                </a:lnTo>
                <a:lnTo>
                  <a:pt x="1372300" y="388362"/>
                </a:lnTo>
                <a:lnTo>
                  <a:pt x="1334262" y="397888"/>
                </a:lnTo>
                <a:lnTo>
                  <a:pt x="1304924" y="400049"/>
                </a:lnTo>
                <a:close/>
              </a:path>
            </a:pathLst>
          </a:custGeom>
          <a:solidFill>
            <a:srgbClr val="000000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02870">
              <a:lnSpc>
                <a:spcPts val="944"/>
              </a:lnSpc>
            </a:pPr>
            <a:r>
              <a:rPr sz="950" spc="-30" dirty="0">
                <a:latin typeface="Raleway"/>
                <a:cs typeface="Raleway"/>
              </a:rPr>
              <a:t>Feito</a:t>
            </a:r>
            <a:r>
              <a:rPr sz="950" spc="-25" dirty="0">
                <a:latin typeface="Raleway"/>
                <a:cs typeface="Raleway"/>
              </a:rPr>
              <a:t> </a:t>
            </a:r>
            <a:r>
              <a:rPr sz="950" spc="-45" dirty="0">
                <a:latin typeface="Raleway"/>
                <a:cs typeface="Raleway"/>
              </a:rPr>
              <a:t>com</a:t>
            </a:r>
            <a:r>
              <a:rPr sz="950" spc="-15" dirty="0">
                <a:latin typeface="Raleway"/>
                <a:cs typeface="Raleway"/>
              </a:rPr>
              <a:t> </a:t>
            </a:r>
            <a:r>
              <a:rPr sz="950" spc="-25" dirty="0">
                <a:latin typeface="Raleway"/>
                <a:cs typeface="Raleway"/>
              </a:rPr>
              <a:t>Genspark</a:t>
            </a:r>
            <a:endParaRPr sz="950">
              <a:latin typeface="Raleway"/>
              <a:cs typeface="Raleway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02870">
              <a:lnSpc>
                <a:spcPts val="944"/>
              </a:lnSpc>
            </a:pPr>
            <a:r>
              <a:rPr sz="950" spc="-30" dirty="0">
                <a:latin typeface="Raleway"/>
                <a:cs typeface="Raleway"/>
              </a:rPr>
              <a:t>Feito</a:t>
            </a:r>
            <a:r>
              <a:rPr sz="950" spc="-25" dirty="0">
                <a:latin typeface="Raleway"/>
                <a:cs typeface="Raleway"/>
              </a:rPr>
              <a:t> </a:t>
            </a:r>
            <a:r>
              <a:rPr sz="950" spc="-45" dirty="0">
                <a:latin typeface="Raleway"/>
                <a:cs typeface="Raleway"/>
              </a:rPr>
              <a:t>com</a:t>
            </a:r>
            <a:r>
              <a:rPr sz="950" spc="-15" dirty="0">
                <a:latin typeface="Raleway"/>
                <a:cs typeface="Raleway"/>
              </a:rPr>
              <a:t> </a:t>
            </a:r>
            <a:r>
              <a:rPr sz="950" spc="-25" dirty="0">
                <a:latin typeface="Raleway"/>
                <a:cs typeface="Raleway"/>
              </a:rPr>
              <a:t>Genspark</a:t>
            </a:r>
            <a:endParaRPr sz="950">
              <a:latin typeface="Raleway"/>
              <a:cs typeface="Raleway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49299" y="2447468"/>
            <a:ext cx="4638675" cy="15995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96899" y="2685130"/>
            <a:ext cx="5826760" cy="3130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chemeClr val="tx1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0724950" y="6446049"/>
            <a:ext cx="1175384" cy="208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chemeClr val="bg1"/>
                </a:solidFill>
                <a:latin typeface="Montserrat"/>
                <a:cs typeface="Montserrat"/>
              </a:defRPr>
            </a:lvl1pPr>
          </a:lstStyle>
          <a:p>
            <a:pPr marL="102870">
              <a:lnSpc>
                <a:spcPts val="944"/>
              </a:lnSpc>
            </a:pPr>
            <a:r>
              <a:rPr sz="950" spc="-30" dirty="0">
                <a:latin typeface="Raleway"/>
                <a:cs typeface="Raleway"/>
              </a:rPr>
              <a:t>Feito</a:t>
            </a:r>
            <a:r>
              <a:rPr sz="950" spc="-25" dirty="0">
                <a:latin typeface="Raleway"/>
                <a:cs typeface="Raleway"/>
              </a:rPr>
              <a:t> </a:t>
            </a:r>
            <a:r>
              <a:rPr sz="950" spc="-45" dirty="0">
                <a:latin typeface="Raleway"/>
                <a:cs typeface="Raleway"/>
              </a:rPr>
              <a:t>com</a:t>
            </a:r>
            <a:r>
              <a:rPr sz="950" spc="-15" dirty="0">
                <a:latin typeface="Raleway"/>
                <a:cs typeface="Raleway"/>
              </a:rPr>
              <a:t> </a:t>
            </a:r>
            <a:r>
              <a:rPr sz="950" spc="-25" dirty="0">
                <a:latin typeface="Raleway"/>
                <a:cs typeface="Raleway"/>
              </a:rPr>
              <a:t>Genspark</a:t>
            </a:r>
            <a:endParaRPr sz="950">
              <a:latin typeface="Raleway"/>
              <a:cs typeface="Raleway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2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5.png"/><Relationship Id="rId7" Type="http://schemas.openxmlformats.org/officeDocument/2006/relationships/image" Target="../media/image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WWsWu.SpEoSrtISeE@NsAeIsBisRe.CnOaMib.rB.cRom.br" TargetMode="Externa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6899" y="370505"/>
            <a:ext cx="1078230" cy="2400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5" dirty="0">
                <a:solidFill>
                  <a:srgbClr val="FFFFFF"/>
                </a:solidFill>
                <a:latin typeface="Montserrat SemiBold"/>
                <a:cs typeface="Montserrat SemiBold"/>
              </a:rPr>
              <a:t>SESI</a:t>
            </a:r>
            <a:r>
              <a:rPr sz="1400" b="1" spc="-40" dirty="0">
                <a:solidFill>
                  <a:srgbClr val="FFFFFF"/>
                </a:solidFill>
                <a:latin typeface="Montserrat SemiBold"/>
                <a:cs typeface="Montserrat SemiBold"/>
              </a:rPr>
              <a:t> </a:t>
            </a:r>
            <a:r>
              <a:rPr sz="1400" b="1" dirty="0">
                <a:solidFill>
                  <a:srgbClr val="FFFFFF"/>
                </a:solidFill>
                <a:latin typeface="Montserrat SemiBold"/>
                <a:cs typeface="Montserrat SemiBold"/>
              </a:rPr>
              <a:t>|</a:t>
            </a:r>
            <a:r>
              <a:rPr sz="1400" b="1" spc="-40" dirty="0">
                <a:solidFill>
                  <a:srgbClr val="FFFFFF"/>
                </a:solidFill>
                <a:latin typeface="Montserrat SemiBold"/>
                <a:cs typeface="Montserrat SemiBold"/>
              </a:rPr>
              <a:t> SENAI</a:t>
            </a:r>
            <a:endParaRPr sz="1400">
              <a:latin typeface="Montserrat SemiBold"/>
              <a:cs typeface="Montserrat SemiBold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816844" y="1853499"/>
            <a:ext cx="8539480" cy="291338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 marR="5080" indent="1772285">
              <a:lnSpc>
                <a:spcPts val="8170"/>
              </a:lnSpc>
              <a:spcBef>
                <a:spcPts val="1595"/>
              </a:spcBef>
            </a:pPr>
            <a:r>
              <a:rPr sz="8000" dirty="0"/>
              <a:t>SISTEMA</a:t>
            </a:r>
            <a:r>
              <a:rPr sz="8000" spc="-20" dirty="0"/>
              <a:t> </a:t>
            </a:r>
            <a:r>
              <a:rPr sz="8000" spc="-635" dirty="0"/>
              <a:t>DE </a:t>
            </a:r>
            <a:r>
              <a:rPr sz="8000" spc="-405" dirty="0"/>
              <a:t>GESTÃO</a:t>
            </a:r>
            <a:r>
              <a:rPr sz="8000" spc="195" dirty="0"/>
              <a:t> </a:t>
            </a:r>
            <a:r>
              <a:rPr sz="8000" spc="-610" dirty="0"/>
              <a:t>DE</a:t>
            </a:r>
            <a:r>
              <a:rPr sz="8000" spc="200" dirty="0"/>
              <a:t> </a:t>
            </a:r>
            <a:r>
              <a:rPr sz="8000" spc="-415" dirty="0"/>
              <a:t>ESTOQUE</a:t>
            </a:r>
            <a:endParaRPr sz="8000"/>
          </a:p>
          <a:p>
            <a:pPr marL="97790">
              <a:lnSpc>
                <a:spcPct val="100000"/>
              </a:lnSpc>
              <a:spcBef>
                <a:spcPts val="1245"/>
              </a:spcBef>
            </a:pPr>
            <a:r>
              <a:rPr sz="3050" b="0" spc="-100" dirty="0">
                <a:latin typeface="Montserrat"/>
                <a:cs typeface="Montserrat"/>
              </a:rPr>
              <a:t>Controle</a:t>
            </a:r>
            <a:r>
              <a:rPr sz="3050" b="0" spc="-55" dirty="0">
                <a:latin typeface="Montserrat"/>
                <a:cs typeface="Montserrat"/>
              </a:rPr>
              <a:t> </a:t>
            </a:r>
            <a:r>
              <a:rPr sz="3050" b="0" spc="-110" dirty="0">
                <a:latin typeface="Montserrat"/>
                <a:cs typeface="Montserrat"/>
              </a:rPr>
              <a:t>Integrado</a:t>
            </a:r>
            <a:r>
              <a:rPr sz="3050" b="0" spc="-60" dirty="0">
                <a:latin typeface="Montserrat"/>
                <a:cs typeface="Montserrat"/>
              </a:rPr>
              <a:t> </a:t>
            </a:r>
            <a:r>
              <a:rPr sz="3050" b="0" spc="-110" dirty="0">
                <a:latin typeface="Montserrat"/>
                <a:cs typeface="Montserrat"/>
              </a:rPr>
              <a:t>para</a:t>
            </a:r>
            <a:r>
              <a:rPr sz="3050" b="0" spc="-55" dirty="0">
                <a:latin typeface="Montserrat"/>
                <a:cs typeface="Montserrat"/>
              </a:rPr>
              <a:t> </a:t>
            </a:r>
            <a:r>
              <a:rPr sz="3050" b="0" spc="-125" dirty="0">
                <a:latin typeface="Montserrat"/>
                <a:cs typeface="Montserrat"/>
              </a:rPr>
              <a:t>Operações</a:t>
            </a:r>
            <a:r>
              <a:rPr sz="3050" b="0" spc="-60" dirty="0">
                <a:latin typeface="Montserrat"/>
                <a:cs typeface="Montserrat"/>
              </a:rPr>
              <a:t> </a:t>
            </a:r>
            <a:r>
              <a:rPr sz="3050" b="0" spc="-10" dirty="0">
                <a:latin typeface="Montserrat"/>
                <a:cs typeface="Montserrat"/>
              </a:rPr>
              <a:t>Eficientes</a:t>
            </a:r>
            <a:endParaRPr sz="3050">
              <a:latin typeface="Montserrat"/>
              <a:cs typeface="Montserra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944"/>
              </a:lnSpc>
            </a:pPr>
            <a:r>
              <a:rPr sz="950" spc="-30" dirty="0">
                <a:latin typeface="Raleway"/>
                <a:cs typeface="Raleway"/>
              </a:rPr>
              <a:t>Feito</a:t>
            </a:r>
            <a:r>
              <a:rPr sz="950" spc="-25" dirty="0">
                <a:latin typeface="Raleway"/>
                <a:cs typeface="Raleway"/>
              </a:rPr>
              <a:t> </a:t>
            </a:r>
            <a:r>
              <a:rPr sz="950" spc="-45" dirty="0">
                <a:latin typeface="Raleway"/>
                <a:cs typeface="Raleway"/>
              </a:rPr>
              <a:t>com</a:t>
            </a:r>
            <a:r>
              <a:rPr sz="950" spc="-15" dirty="0">
                <a:latin typeface="Raleway"/>
                <a:cs typeface="Raleway"/>
              </a:rPr>
              <a:t> </a:t>
            </a:r>
            <a:r>
              <a:rPr sz="950" spc="-25" dirty="0">
                <a:latin typeface="Raleway"/>
                <a:cs typeface="Raleway"/>
              </a:rPr>
              <a:t>Genspark</a:t>
            </a:r>
            <a:endParaRPr sz="950">
              <a:latin typeface="Raleway"/>
              <a:cs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603712"/>
            <a:ext cx="4942840" cy="5481320"/>
          </a:xfrm>
          <a:prstGeom prst="rect">
            <a:avLst/>
          </a:prstGeom>
        </p:spPr>
        <p:txBody>
          <a:bodyPr vert="horz" wrap="square" lIns="0" tIns="210185" rIns="0" bIns="0" rtlCol="0">
            <a:spAutoFit/>
          </a:bodyPr>
          <a:lstStyle/>
          <a:p>
            <a:pPr marL="12700" marR="2407920">
              <a:lnSpc>
                <a:spcPct val="77600"/>
              </a:lnSpc>
              <a:spcBef>
                <a:spcPts val="1655"/>
              </a:spcBef>
            </a:pPr>
            <a:r>
              <a:rPr sz="5800" b="1" spc="-270" dirty="0">
                <a:latin typeface="Montserrat Black"/>
                <a:cs typeface="Montserrat Black"/>
              </a:rPr>
              <a:t>VISÃO </a:t>
            </a:r>
            <a:r>
              <a:rPr sz="5800" b="1" spc="-245" dirty="0">
                <a:latin typeface="Montserrat Black"/>
                <a:cs typeface="Montserrat Black"/>
              </a:rPr>
              <a:t>GERAL</a:t>
            </a:r>
            <a:endParaRPr sz="5800">
              <a:latin typeface="Montserrat Black"/>
              <a:cs typeface="Montserrat Black"/>
            </a:endParaRPr>
          </a:p>
          <a:p>
            <a:pPr marL="12700">
              <a:lnSpc>
                <a:spcPts val="5400"/>
              </a:lnSpc>
            </a:pPr>
            <a:r>
              <a:rPr sz="5800" b="1" spc="-305" dirty="0">
                <a:latin typeface="Montserrat Black"/>
                <a:cs typeface="Montserrat Black"/>
              </a:rPr>
              <a:t>DO</a:t>
            </a:r>
            <a:r>
              <a:rPr sz="5800" b="1" spc="35" dirty="0">
                <a:latin typeface="Montserrat Black"/>
                <a:cs typeface="Montserrat Black"/>
              </a:rPr>
              <a:t> </a:t>
            </a:r>
            <a:r>
              <a:rPr sz="5800" b="1" spc="-85" dirty="0">
                <a:latin typeface="Montserrat Black"/>
                <a:cs typeface="Montserrat Black"/>
              </a:rPr>
              <a:t>SISTEMA</a:t>
            </a:r>
            <a:endParaRPr sz="5800">
              <a:latin typeface="Montserrat Black"/>
              <a:cs typeface="Montserrat Black"/>
            </a:endParaRPr>
          </a:p>
          <a:p>
            <a:pPr marL="12700" marR="5080">
              <a:lnSpc>
                <a:spcPct val="115900"/>
              </a:lnSpc>
              <a:spcBef>
                <a:spcPts val="2320"/>
              </a:spcBef>
            </a:pPr>
            <a:r>
              <a:rPr sz="1550" spc="-90" dirty="0">
                <a:latin typeface="Raleway"/>
                <a:cs typeface="Raleway"/>
              </a:rPr>
              <a:t>O</a:t>
            </a:r>
            <a:r>
              <a:rPr sz="1550" spc="15" dirty="0">
                <a:latin typeface="Raleway"/>
                <a:cs typeface="Raleway"/>
              </a:rPr>
              <a:t> </a:t>
            </a:r>
            <a:r>
              <a:rPr sz="1550" spc="-75" dirty="0">
                <a:latin typeface="Raleway"/>
                <a:cs typeface="Raleway"/>
              </a:rPr>
              <a:t>sistema</a:t>
            </a:r>
            <a:r>
              <a:rPr sz="1550" spc="15" dirty="0">
                <a:latin typeface="Raleway"/>
                <a:cs typeface="Raleway"/>
              </a:rPr>
              <a:t> </a:t>
            </a:r>
            <a:r>
              <a:rPr sz="1550" spc="-75" dirty="0">
                <a:latin typeface="Raleway"/>
                <a:cs typeface="Raleway"/>
              </a:rPr>
              <a:t>de</a:t>
            </a:r>
            <a:r>
              <a:rPr sz="1550" spc="15" dirty="0">
                <a:latin typeface="Raleway"/>
                <a:cs typeface="Raleway"/>
              </a:rPr>
              <a:t> </a:t>
            </a:r>
            <a:r>
              <a:rPr sz="1550" spc="-75" dirty="0">
                <a:latin typeface="Raleway"/>
                <a:cs typeface="Raleway"/>
              </a:rPr>
              <a:t>gestão</a:t>
            </a:r>
            <a:r>
              <a:rPr sz="1550" spc="15" dirty="0">
                <a:latin typeface="Raleway"/>
                <a:cs typeface="Raleway"/>
              </a:rPr>
              <a:t> </a:t>
            </a:r>
            <a:r>
              <a:rPr sz="1550" spc="-75" dirty="0">
                <a:latin typeface="Raleway"/>
                <a:cs typeface="Raleway"/>
              </a:rPr>
              <a:t>de</a:t>
            </a:r>
            <a:r>
              <a:rPr sz="1550" spc="20" dirty="0">
                <a:latin typeface="Raleway"/>
                <a:cs typeface="Raleway"/>
              </a:rPr>
              <a:t> </a:t>
            </a:r>
            <a:r>
              <a:rPr sz="1550" spc="-80" dirty="0">
                <a:latin typeface="Raleway"/>
                <a:cs typeface="Raleway"/>
              </a:rPr>
              <a:t>estoque</a:t>
            </a:r>
            <a:r>
              <a:rPr sz="1550" spc="15" dirty="0">
                <a:latin typeface="Raleway"/>
                <a:cs typeface="Raleway"/>
              </a:rPr>
              <a:t> </a:t>
            </a:r>
            <a:r>
              <a:rPr sz="1550" spc="-80" dirty="0">
                <a:latin typeface="Raleway"/>
                <a:cs typeface="Raleway"/>
              </a:rPr>
              <a:t>SESI/SENAI</a:t>
            </a:r>
            <a:r>
              <a:rPr sz="1550" spc="15" dirty="0">
                <a:latin typeface="Raleway"/>
                <a:cs typeface="Raleway"/>
              </a:rPr>
              <a:t> </a:t>
            </a:r>
            <a:r>
              <a:rPr sz="1550" spc="-80" dirty="0">
                <a:latin typeface="Raleway"/>
                <a:cs typeface="Raleway"/>
              </a:rPr>
              <a:t>oferece</a:t>
            </a:r>
            <a:r>
              <a:rPr sz="1550" spc="15" dirty="0">
                <a:latin typeface="Raleway"/>
                <a:cs typeface="Raleway"/>
              </a:rPr>
              <a:t> </a:t>
            </a:r>
            <a:r>
              <a:rPr sz="1550" spc="-45" dirty="0">
                <a:latin typeface="Raleway"/>
                <a:cs typeface="Raleway"/>
              </a:rPr>
              <a:t>uma </a:t>
            </a:r>
            <a:r>
              <a:rPr sz="1550" spc="-70" dirty="0">
                <a:latin typeface="Raleway"/>
                <a:cs typeface="Raleway"/>
              </a:rPr>
              <a:t>plataforma</a:t>
            </a:r>
            <a:r>
              <a:rPr sz="1550" spc="-10" dirty="0">
                <a:latin typeface="Raleway"/>
                <a:cs typeface="Raleway"/>
              </a:rPr>
              <a:t> </a:t>
            </a:r>
            <a:r>
              <a:rPr sz="1550" spc="-80" dirty="0">
                <a:latin typeface="Raleway"/>
                <a:cs typeface="Raleway"/>
              </a:rPr>
              <a:t>completa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dirty="0">
                <a:latin typeface="Raleway"/>
                <a:cs typeface="Raleway"/>
              </a:rPr>
              <a:t>e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spc="-70" dirty="0">
                <a:latin typeface="Raleway"/>
                <a:cs typeface="Raleway"/>
              </a:rPr>
              <a:t>integrada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spc="-65" dirty="0">
                <a:latin typeface="Raleway"/>
                <a:cs typeface="Raleway"/>
              </a:rPr>
              <a:t>para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spc="-75" dirty="0">
                <a:latin typeface="Raleway"/>
                <a:cs typeface="Raleway"/>
              </a:rPr>
              <a:t>controle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spc="-25" dirty="0">
                <a:latin typeface="Raleway"/>
                <a:cs typeface="Raleway"/>
              </a:rPr>
              <a:t>de </a:t>
            </a:r>
            <a:r>
              <a:rPr sz="1550" spc="-75" dirty="0">
                <a:latin typeface="Raleway"/>
                <a:cs typeface="Raleway"/>
              </a:rPr>
              <a:t>recursos</a:t>
            </a:r>
            <a:r>
              <a:rPr sz="1550" dirty="0">
                <a:latin typeface="Raleway"/>
                <a:cs typeface="Raleway"/>
              </a:rPr>
              <a:t> </a:t>
            </a:r>
            <a:r>
              <a:rPr sz="1550" spc="-65" dirty="0">
                <a:latin typeface="Raleway"/>
                <a:cs typeface="Raleway"/>
              </a:rPr>
              <a:t>empresariais.</a:t>
            </a:r>
            <a:r>
              <a:rPr sz="1550" spc="5" dirty="0">
                <a:latin typeface="Raleway"/>
                <a:cs typeface="Raleway"/>
              </a:rPr>
              <a:t> </a:t>
            </a:r>
            <a:r>
              <a:rPr sz="1550" spc="-100" dirty="0">
                <a:latin typeface="Raleway"/>
                <a:cs typeface="Raleway"/>
              </a:rPr>
              <a:t>Com</a:t>
            </a:r>
            <a:r>
              <a:rPr sz="1550" dirty="0">
                <a:latin typeface="Raleway"/>
                <a:cs typeface="Raleway"/>
              </a:rPr>
              <a:t> </a:t>
            </a:r>
            <a:r>
              <a:rPr sz="1550" spc="-60" dirty="0">
                <a:latin typeface="Raleway"/>
                <a:cs typeface="Raleway"/>
              </a:rPr>
              <a:t>interface</a:t>
            </a:r>
            <a:r>
              <a:rPr sz="1550" spc="5" dirty="0">
                <a:latin typeface="Raleway"/>
                <a:cs typeface="Raleway"/>
              </a:rPr>
              <a:t> </a:t>
            </a:r>
            <a:r>
              <a:rPr sz="1550" spc="-65" dirty="0">
                <a:latin typeface="Raleway"/>
                <a:cs typeface="Raleway"/>
              </a:rPr>
              <a:t>minimalista</a:t>
            </a:r>
            <a:r>
              <a:rPr sz="1550" spc="5" dirty="0">
                <a:latin typeface="Raleway"/>
                <a:cs typeface="Raleway"/>
              </a:rPr>
              <a:t> </a:t>
            </a:r>
            <a:r>
              <a:rPr sz="1550" spc="-50" dirty="0">
                <a:latin typeface="Raleway"/>
                <a:cs typeface="Raleway"/>
              </a:rPr>
              <a:t>e </a:t>
            </a:r>
            <a:r>
              <a:rPr sz="1550" spc="-85" dirty="0">
                <a:latin typeface="Raleway"/>
                <a:cs typeface="Raleway"/>
              </a:rPr>
              <a:t>navegação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spc="-50" dirty="0">
                <a:latin typeface="Raleway"/>
                <a:cs typeface="Raleway"/>
              </a:rPr>
              <a:t>intuitiva,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spc="-75" dirty="0">
                <a:latin typeface="Raleway"/>
                <a:cs typeface="Raleway"/>
              </a:rPr>
              <a:t>permite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spc="-75" dirty="0">
                <a:latin typeface="Raleway"/>
                <a:cs typeface="Raleway"/>
              </a:rPr>
              <a:t>cadastro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dirty="0">
                <a:latin typeface="Raleway"/>
                <a:cs typeface="Raleway"/>
              </a:rPr>
              <a:t>e</a:t>
            </a:r>
            <a:r>
              <a:rPr sz="1550" spc="-5" dirty="0">
                <a:latin typeface="Raleway"/>
                <a:cs typeface="Raleway"/>
              </a:rPr>
              <a:t> </a:t>
            </a:r>
            <a:r>
              <a:rPr sz="1550" spc="-10" dirty="0">
                <a:latin typeface="Raleway"/>
                <a:cs typeface="Raleway"/>
              </a:rPr>
              <a:t>gerenciamento </a:t>
            </a:r>
            <a:r>
              <a:rPr sz="1550" spc="-65" dirty="0">
                <a:latin typeface="Raleway"/>
                <a:cs typeface="Raleway"/>
              </a:rPr>
              <a:t>centralizado</a:t>
            </a:r>
            <a:r>
              <a:rPr sz="1550" spc="-15" dirty="0">
                <a:latin typeface="Raleway"/>
                <a:cs typeface="Raleway"/>
              </a:rPr>
              <a:t> </a:t>
            </a:r>
            <a:r>
              <a:rPr sz="1550" spc="-75" dirty="0">
                <a:latin typeface="Raleway"/>
                <a:cs typeface="Raleway"/>
              </a:rPr>
              <a:t>de</a:t>
            </a:r>
            <a:r>
              <a:rPr sz="1550" spc="-15" dirty="0">
                <a:latin typeface="Raleway"/>
                <a:cs typeface="Raleway"/>
              </a:rPr>
              <a:t> </a:t>
            </a:r>
            <a:r>
              <a:rPr sz="1550" spc="-70" dirty="0">
                <a:latin typeface="Raleway"/>
                <a:cs typeface="Raleway"/>
              </a:rPr>
              <a:t>todas</a:t>
            </a:r>
            <a:r>
              <a:rPr sz="1550" spc="-15" dirty="0">
                <a:latin typeface="Raleway"/>
                <a:cs typeface="Raleway"/>
              </a:rPr>
              <a:t> </a:t>
            </a:r>
            <a:r>
              <a:rPr sz="1550" spc="-55" dirty="0">
                <a:latin typeface="Raleway"/>
                <a:cs typeface="Raleway"/>
              </a:rPr>
              <a:t>as</a:t>
            </a:r>
            <a:r>
              <a:rPr sz="1550" spc="-10" dirty="0">
                <a:latin typeface="Raleway"/>
                <a:cs typeface="Raleway"/>
              </a:rPr>
              <a:t> operações.</a:t>
            </a:r>
            <a:endParaRPr sz="1550">
              <a:latin typeface="Raleway"/>
              <a:cs typeface="Raleway"/>
            </a:endParaRPr>
          </a:p>
          <a:p>
            <a:pPr>
              <a:lnSpc>
                <a:spcPct val="100000"/>
              </a:lnSpc>
              <a:spcBef>
                <a:spcPts val="1850"/>
              </a:spcBef>
            </a:pPr>
            <a:endParaRPr sz="1450">
              <a:latin typeface="Raleway"/>
              <a:cs typeface="Raleway"/>
            </a:endParaRPr>
          </a:p>
          <a:p>
            <a:pPr marL="12700">
              <a:lnSpc>
                <a:spcPct val="100000"/>
              </a:lnSpc>
            </a:pPr>
            <a:r>
              <a:rPr sz="1300" b="1" spc="-55" dirty="0">
                <a:latin typeface="Raleway"/>
                <a:cs typeface="Raleway"/>
              </a:rPr>
              <a:t>Características</a:t>
            </a:r>
            <a:r>
              <a:rPr sz="1300" b="1" spc="40" dirty="0">
                <a:latin typeface="Raleway"/>
                <a:cs typeface="Raleway"/>
              </a:rPr>
              <a:t> </a:t>
            </a:r>
            <a:r>
              <a:rPr sz="1300" b="1" spc="-10" dirty="0">
                <a:latin typeface="Raleway"/>
                <a:cs typeface="Raleway"/>
              </a:rPr>
              <a:t>principais:</a:t>
            </a:r>
            <a:endParaRPr sz="1300">
              <a:latin typeface="Raleway"/>
              <a:cs typeface="Raleway"/>
            </a:endParaRPr>
          </a:p>
          <a:p>
            <a:pPr marL="105410" indent="-92710">
              <a:lnSpc>
                <a:spcPct val="100000"/>
              </a:lnSpc>
              <a:spcBef>
                <a:spcPts val="90"/>
              </a:spcBef>
              <a:buChar char="•"/>
              <a:tabLst>
                <a:tab pos="105410" algn="l"/>
              </a:tabLst>
            </a:pPr>
            <a:r>
              <a:rPr sz="1300" spc="-65" dirty="0">
                <a:latin typeface="Raleway"/>
                <a:cs typeface="Raleway"/>
              </a:rPr>
              <a:t>Design</a:t>
            </a:r>
            <a:r>
              <a:rPr sz="1300" spc="-5" dirty="0">
                <a:latin typeface="Raleway"/>
                <a:cs typeface="Raleway"/>
              </a:rPr>
              <a:t> </a:t>
            </a:r>
            <a:r>
              <a:rPr sz="1300" spc="-50" dirty="0">
                <a:latin typeface="Raleway"/>
                <a:cs typeface="Raleway"/>
              </a:rPr>
              <a:t>intuitivo</a:t>
            </a:r>
            <a:r>
              <a:rPr sz="1300" dirty="0">
                <a:latin typeface="Raleway"/>
                <a:cs typeface="Raleway"/>
              </a:rPr>
              <a:t> </a:t>
            </a:r>
            <a:r>
              <a:rPr sz="1300" spc="-70" dirty="0">
                <a:latin typeface="Raleway"/>
                <a:cs typeface="Raleway"/>
              </a:rPr>
              <a:t>e</a:t>
            </a:r>
            <a:r>
              <a:rPr sz="1300" dirty="0">
                <a:latin typeface="Raleway"/>
                <a:cs typeface="Raleway"/>
              </a:rPr>
              <a:t> </a:t>
            </a:r>
            <a:r>
              <a:rPr sz="1300" spc="-20" dirty="0">
                <a:latin typeface="Raleway"/>
                <a:cs typeface="Raleway"/>
              </a:rPr>
              <a:t>limpo</a:t>
            </a:r>
            <a:endParaRPr sz="1300">
              <a:latin typeface="Raleway"/>
              <a:cs typeface="Raleway"/>
            </a:endParaRPr>
          </a:p>
          <a:p>
            <a:pPr marL="105410" indent="-92710">
              <a:lnSpc>
                <a:spcPct val="100000"/>
              </a:lnSpc>
              <a:spcBef>
                <a:spcPts val="90"/>
              </a:spcBef>
              <a:buChar char="•"/>
              <a:tabLst>
                <a:tab pos="105410" algn="l"/>
              </a:tabLst>
            </a:pPr>
            <a:r>
              <a:rPr sz="1300" spc="-70" dirty="0">
                <a:latin typeface="Raleway"/>
                <a:cs typeface="Raleway"/>
              </a:rPr>
              <a:t>Navegação</a:t>
            </a:r>
            <a:r>
              <a:rPr sz="1300" spc="-15" dirty="0">
                <a:latin typeface="Raleway"/>
                <a:cs typeface="Raleway"/>
              </a:rPr>
              <a:t> </a:t>
            </a:r>
            <a:r>
              <a:rPr sz="1300" spc="-55" dirty="0">
                <a:latin typeface="Raleway"/>
                <a:cs typeface="Raleway"/>
              </a:rPr>
              <a:t>simplificada</a:t>
            </a:r>
            <a:r>
              <a:rPr sz="1300" spc="-10" dirty="0">
                <a:latin typeface="Raleway"/>
                <a:cs typeface="Raleway"/>
              </a:rPr>
              <a:t> </a:t>
            </a:r>
            <a:r>
              <a:rPr sz="1300" spc="-65" dirty="0">
                <a:latin typeface="Raleway"/>
                <a:cs typeface="Raleway"/>
              </a:rPr>
              <a:t>por</a:t>
            </a:r>
            <a:r>
              <a:rPr sz="1300" spc="-35" dirty="0">
                <a:latin typeface="Raleway"/>
                <a:cs typeface="Raleway"/>
              </a:rPr>
              <a:t> </a:t>
            </a:r>
            <a:r>
              <a:rPr sz="1300" spc="-10" dirty="0">
                <a:latin typeface="Raleway"/>
                <a:cs typeface="Raleway"/>
              </a:rPr>
              <a:t>módulos</a:t>
            </a:r>
            <a:endParaRPr sz="1300">
              <a:latin typeface="Raleway"/>
              <a:cs typeface="Raleway"/>
            </a:endParaRPr>
          </a:p>
          <a:p>
            <a:pPr marL="100965" indent="-88265">
              <a:lnSpc>
                <a:spcPct val="100000"/>
              </a:lnSpc>
              <a:spcBef>
                <a:spcPts val="165"/>
              </a:spcBef>
              <a:buChar char="•"/>
              <a:tabLst>
                <a:tab pos="100965" algn="l"/>
              </a:tabLst>
            </a:pPr>
            <a:r>
              <a:rPr sz="1300" spc="-70" dirty="0">
                <a:latin typeface="Raleway"/>
                <a:cs typeface="Raleway"/>
              </a:rPr>
              <a:t>Armazenamento</a:t>
            </a:r>
            <a:r>
              <a:rPr sz="1300" spc="-5" dirty="0">
                <a:latin typeface="Raleway"/>
                <a:cs typeface="Raleway"/>
              </a:rPr>
              <a:t> </a:t>
            </a:r>
            <a:r>
              <a:rPr sz="1300" spc="-60" dirty="0">
                <a:latin typeface="Raleway"/>
                <a:cs typeface="Raleway"/>
              </a:rPr>
              <a:t>seguro</a:t>
            </a:r>
            <a:r>
              <a:rPr sz="1300" spc="-5" dirty="0">
                <a:latin typeface="Raleway"/>
                <a:cs typeface="Raleway"/>
              </a:rPr>
              <a:t> </a:t>
            </a:r>
            <a:r>
              <a:rPr sz="1300" spc="-75" dirty="0">
                <a:latin typeface="Raleway"/>
                <a:cs typeface="Raleway"/>
              </a:rPr>
              <a:t>de</a:t>
            </a:r>
            <a:r>
              <a:rPr sz="1300" dirty="0">
                <a:latin typeface="Raleway"/>
                <a:cs typeface="Raleway"/>
              </a:rPr>
              <a:t> </a:t>
            </a:r>
            <a:r>
              <a:rPr sz="1300" spc="-20" dirty="0">
                <a:latin typeface="Raleway"/>
                <a:cs typeface="Raleway"/>
              </a:rPr>
              <a:t>dados</a:t>
            </a:r>
            <a:endParaRPr sz="1300">
              <a:latin typeface="Raleway"/>
              <a:cs typeface="Raleway"/>
            </a:endParaRPr>
          </a:p>
          <a:p>
            <a:pPr marL="105410" indent="-92710">
              <a:lnSpc>
                <a:spcPct val="100000"/>
              </a:lnSpc>
              <a:spcBef>
                <a:spcPts val="90"/>
              </a:spcBef>
              <a:buChar char="•"/>
              <a:tabLst>
                <a:tab pos="105410" algn="l"/>
              </a:tabLst>
            </a:pPr>
            <a:r>
              <a:rPr sz="1300" spc="-60" dirty="0">
                <a:latin typeface="Raleway"/>
                <a:cs typeface="Raleway"/>
              </a:rPr>
              <a:t>Integração</a:t>
            </a:r>
            <a:r>
              <a:rPr sz="1300" spc="15" dirty="0">
                <a:latin typeface="Raleway"/>
                <a:cs typeface="Raleway"/>
              </a:rPr>
              <a:t> </a:t>
            </a:r>
            <a:r>
              <a:rPr sz="1300" spc="-70" dirty="0">
                <a:latin typeface="Raleway"/>
                <a:cs typeface="Raleway"/>
              </a:rPr>
              <a:t>completa</a:t>
            </a:r>
            <a:r>
              <a:rPr sz="1300" spc="20" dirty="0">
                <a:latin typeface="Raleway"/>
                <a:cs typeface="Raleway"/>
              </a:rPr>
              <a:t> </a:t>
            </a:r>
            <a:r>
              <a:rPr sz="1300" spc="-65" dirty="0">
                <a:latin typeface="Raleway"/>
                <a:cs typeface="Raleway"/>
              </a:rPr>
              <a:t>entre</a:t>
            </a:r>
            <a:r>
              <a:rPr sz="1300" spc="20" dirty="0">
                <a:latin typeface="Raleway"/>
                <a:cs typeface="Raleway"/>
              </a:rPr>
              <a:t> </a:t>
            </a:r>
            <a:r>
              <a:rPr sz="1300" spc="-10" dirty="0">
                <a:latin typeface="Raleway"/>
                <a:cs typeface="Raleway"/>
              </a:rPr>
              <a:t>setores</a:t>
            </a:r>
            <a:endParaRPr sz="1300">
              <a:latin typeface="Raleway"/>
              <a:cs typeface="Raleway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000000">
                <a:alpha val="4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90524" y="314324"/>
              <a:ext cx="1266825" cy="381000"/>
            </a:xfrm>
            <a:custGeom>
              <a:avLst/>
              <a:gdLst/>
              <a:ahLst/>
              <a:cxnLst/>
              <a:rect l="l" t="t" r="r" b="b"/>
              <a:pathLst>
                <a:path w="1266825" h="381000">
                  <a:moveTo>
                    <a:pt x="0" y="190499"/>
                  </a:moveTo>
                  <a:lnTo>
                    <a:pt x="5710" y="144200"/>
                  </a:lnTo>
                  <a:lnTo>
                    <a:pt x="22491" y="100697"/>
                  </a:lnTo>
                  <a:lnTo>
                    <a:pt x="49340" y="62575"/>
                  </a:lnTo>
                  <a:lnTo>
                    <a:pt x="84663" y="32105"/>
                  </a:lnTo>
                  <a:lnTo>
                    <a:pt x="126332" y="11130"/>
                  </a:lnTo>
                  <a:lnTo>
                    <a:pt x="171827" y="915"/>
                  </a:lnTo>
                  <a:lnTo>
                    <a:pt x="190499" y="0"/>
                  </a:lnTo>
                  <a:lnTo>
                    <a:pt x="1076324" y="0"/>
                  </a:lnTo>
                  <a:lnTo>
                    <a:pt x="1122623" y="5710"/>
                  </a:lnTo>
                  <a:lnTo>
                    <a:pt x="1166126" y="22492"/>
                  </a:lnTo>
                  <a:lnTo>
                    <a:pt x="1204249" y="49340"/>
                  </a:lnTo>
                  <a:lnTo>
                    <a:pt x="1234719" y="84663"/>
                  </a:lnTo>
                  <a:lnTo>
                    <a:pt x="1255693" y="126332"/>
                  </a:lnTo>
                  <a:lnTo>
                    <a:pt x="1265909" y="171827"/>
                  </a:lnTo>
                  <a:lnTo>
                    <a:pt x="1266824" y="190499"/>
                  </a:lnTo>
                  <a:lnTo>
                    <a:pt x="1266596" y="199858"/>
                  </a:lnTo>
                  <a:lnTo>
                    <a:pt x="1258624" y="245799"/>
                  </a:lnTo>
                  <a:lnTo>
                    <a:pt x="1239728" y="288427"/>
                  </a:lnTo>
                  <a:lnTo>
                    <a:pt x="1211028" y="325203"/>
                  </a:lnTo>
                  <a:lnTo>
                    <a:pt x="1174252" y="353904"/>
                  </a:lnTo>
                  <a:lnTo>
                    <a:pt x="1131624" y="372799"/>
                  </a:lnTo>
                  <a:lnTo>
                    <a:pt x="1085683" y="380771"/>
                  </a:lnTo>
                  <a:lnTo>
                    <a:pt x="1076324" y="380999"/>
                  </a:lnTo>
                  <a:lnTo>
                    <a:pt x="190499" y="380999"/>
                  </a:ln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5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5949" y="383958"/>
            <a:ext cx="81724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45" dirty="0">
                <a:latin typeface="Montserrat SemiBold"/>
                <a:cs typeface="Montserrat SemiBold"/>
              </a:rPr>
              <a:t>SESI/SENAI</a:t>
            </a:r>
            <a:endParaRPr sz="1150">
              <a:latin typeface="Montserrat SemiBold"/>
              <a:cs typeface="Montserrat SemiBold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095999" y="0"/>
            <a:ext cx="6096000" cy="6858000"/>
          </a:xfrm>
          <a:custGeom>
            <a:avLst/>
            <a:gdLst/>
            <a:ahLst/>
            <a:cxnLst/>
            <a:rect l="l" t="t" r="r" b="b"/>
            <a:pathLst>
              <a:path w="6096000" h="6858000">
                <a:moveTo>
                  <a:pt x="6095999" y="6857999"/>
                </a:moveTo>
                <a:lnTo>
                  <a:pt x="0" y="6857999"/>
                </a:lnTo>
                <a:lnTo>
                  <a:pt x="0" y="190499"/>
                </a:lnTo>
                <a:lnTo>
                  <a:pt x="190499" y="0"/>
                </a:lnTo>
                <a:lnTo>
                  <a:pt x="6095999" y="0"/>
                </a:lnTo>
                <a:lnTo>
                  <a:pt x="6095999" y="685799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6464299" y="231909"/>
            <a:ext cx="5014595" cy="680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300" b="1" spc="-484" dirty="0">
                <a:latin typeface="Montserrat Black"/>
                <a:cs typeface="Montserrat Black"/>
              </a:rPr>
              <a:t>Módulos</a:t>
            </a:r>
            <a:r>
              <a:rPr sz="4300" b="1" spc="-195" dirty="0">
                <a:latin typeface="Montserrat Black"/>
                <a:cs typeface="Montserrat Black"/>
              </a:rPr>
              <a:t> </a:t>
            </a:r>
            <a:r>
              <a:rPr sz="4300" b="1" spc="-509" dirty="0">
                <a:latin typeface="Montserrat Black"/>
                <a:cs typeface="Montserrat Black"/>
              </a:rPr>
              <a:t>do</a:t>
            </a:r>
            <a:r>
              <a:rPr sz="4300" b="1" spc="-190" dirty="0">
                <a:latin typeface="Montserrat Black"/>
                <a:cs typeface="Montserrat Black"/>
              </a:rPr>
              <a:t> </a:t>
            </a:r>
            <a:r>
              <a:rPr sz="4300" b="1" spc="-470" dirty="0">
                <a:latin typeface="Montserrat Black"/>
                <a:cs typeface="Montserrat Black"/>
              </a:rPr>
              <a:t>Sistema</a:t>
            </a:r>
            <a:endParaRPr sz="4300">
              <a:latin typeface="Montserrat Black"/>
              <a:cs typeface="Montserrat Black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64299" y="1176256"/>
            <a:ext cx="3007360" cy="2657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065" indent="-380365">
              <a:lnSpc>
                <a:spcPts val="1920"/>
              </a:lnSpc>
              <a:buSzPct val="135714"/>
              <a:buFont typeface="Montserrat Black"/>
              <a:buAutoNum type="arabicPlain"/>
              <a:tabLst>
                <a:tab pos="393065" algn="l"/>
              </a:tabLst>
            </a:pPr>
            <a:r>
              <a:rPr sz="1400" spc="-55" dirty="0">
                <a:latin typeface="Raleway"/>
                <a:cs typeface="Raleway"/>
              </a:rPr>
              <a:t>Cadastro</a:t>
            </a:r>
            <a:r>
              <a:rPr sz="1400" spc="-30" dirty="0">
                <a:latin typeface="Raleway"/>
                <a:cs typeface="Raleway"/>
              </a:rPr>
              <a:t> </a:t>
            </a:r>
            <a:r>
              <a:rPr sz="1400" spc="-55" dirty="0">
                <a:latin typeface="Raleway"/>
                <a:cs typeface="Raleway"/>
              </a:rPr>
              <a:t>de</a:t>
            </a:r>
            <a:r>
              <a:rPr sz="1400" spc="-25" dirty="0">
                <a:latin typeface="Raleway"/>
                <a:cs typeface="Raleway"/>
              </a:rPr>
              <a:t> </a:t>
            </a:r>
            <a:r>
              <a:rPr sz="1400" spc="-10" dirty="0">
                <a:latin typeface="Raleway"/>
                <a:cs typeface="Raleway"/>
              </a:rPr>
              <a:t>Clientes</a:t>
            </a:r>
            <a:endParaRPr sz="1400">
              <a:latin typeface="Raleway"/>
              <a:cs typeface="Raleway"/>
            </a:endParaRPr>
          </a:p>
          <a:p>
            <a:pPr marL="393065" indent="-380365">
              <a:lnSpc>
                <a:spcPct val="100000"/>
              </a:lnSpc>
              <a:spcBef>
                <a:spcPts val="1470"/>
              </a:spcBef>
              <a:buSzPct val="135714"/>
              <a:buFont typeface="Montserrat Black"/>
              <a:buAutoNum type="arabicPlain"/>
              <a:tabLst>
                <a:tab pos="393065" algn="l"/>
              </a:tabLst>
            </a:pPr>
            <a:r>
              <a:rPr sz="1400" spc="-55" dirty="0">
                <a:latin typeface="Raleway"/>
                <a:cs typeface="Raleway"/>
              </a:rPr>
              <a:t>Cadastro</a:t>
            </a:r>
            <a:r>
              <a:rPr sz="1400" spc="-30" dirty="0">
                <a:latin typeface="Raleway"/>
                <a:cs typeface="Raleway"/>
              </a:rPr>
              <a:t> </a:t>
            </a:r>
            <a:r>
              <a:rPr sz="1400" spc="-55" dirty="0">
                <a:latin typeface="Raleway"/>
                <a:cs typeface="Raleway"/>
              </a:rPr>
              <a:t>de</a:t>
            </a:r>
            <a:r>
              <a:rPr sz="1400" spc="-25" dirty="0">
                <a:latin typeface="Raleway"/>
                <a:cs typeface="Raleway"/>
              </a:rPr>
              <a:t> </a:t>
            </a:r>
            <a:r>
              <a:rPr sz="1400" spc="-10" dirty="0">
                <a:latin typeface="Raleway"/>
                <a:cs typeface="Raleway"/>
              </a:rPr>
              <a:t>Fornecedores</a:t>
            </a:r>
            <a:endParaRPr sz="1400">
              <a:latin typeface="Raleway"/>
              <a:cs typeface="Raleway"/>
            </a:endParaRPr>
          </a:p>
          <a:p>
            <a:pPr marL="393065" indent="-380365">
              <a:lnSpc>
                <a:spcPct val="100000"/>
              </a:lnSpc>
              <a:spcBef>
                <a:spcPts val="1545"/>
              </a:spcBef>
              <a:buSzPct val="135714"/>
              <a:buFont typeface="Montserrat Black"/>
              <a:buAutoNum type="arabicPlain"/>
              <a:tabLst>
                <a:tab pos="393065" algn="l"/>
              </a:tabLst>
            </a:pPr>
            <a:r>
              <a:rPr sz="1400" spc="-60" dirty="0">
                <a:latin typeface="Raleway"/>
                <a:cs typeface="Raleway"/>
              </a:rPr>
              <a:t>Gerenciamento</a:t>
            </a:r>
            <a:r>
              <a:rPr sz="1400" spc="-15" dirty="0">
                <a:latin typeface="Raleway"/>
                <a:cs typeface="Raleway"/>
              </a:rPr>
              <a:t> </a:t>
            </a:r>
            <a:r>
              <a:rPr sz="1400" spc="-55" dirty="0">
                <a:latin typeface="Raleway"/>
                <a:cs typeface="Raleway"/>
              </a:rPr>
              <a:t>de</a:t>
            </a:r>
            <a:r>
              <a:rPr sz="1400" spc="-10" dirty="0">
                <a:latin typeface="Raleway"/>
                <a:cs typeface="Raleway"/>
              </a:rPr>
              <a:t> </a:t>
            </a:r>
            <a:r>
              <a:rPr sz="1400" spc="-40" dirty="0">
                <a:latin typeface="Raleway"/>
                <a:cs typeface="Raleway"/>
              </a:rPr>
              <a:t>Equipamentos</a:t>
            </a:r>
            <a:endParaRPr sz="1400">
              <a:latin typeface="Raleway"/>
              <a:cs typeface="Raleway"/>
            </a:endParaRPr>
          </a:p>
          <a:p>
            <a:pPr marL="393065" indent="-380365">
              <a:lnSpc>
                <a:spcPct val="100000"/>
              </a:lnSpc>
              <a:spcBef>
                <a:spcPts val="1470"/>
              </a:spcBef>
              <a:buSzPct val="135714"/>
              <a:buFont typeface="Montserrat Black"/>
              <a:buAutoNum type="arabicPlain"/>
              <a:tabLst>
                <a:tab pos="393065" algn="l"/>
              </a:tabLst>
            </a:pPr>
            <a:r>
              <a:rPr sz="1400" spc="-55" dirty="0">
                <a:latin typeface="Raleway"/>
                <a:cs typeface="Raleway"/>
              </a:rPr>
              <a:t>Cadastro</a:t>
            </a:r>
            <a:r>
              <a:rPr sz="1400" spc="-20" dirty="0">
                <a:latin typeface="Raleway"/>
                <a:cs typeface="Raleway"/>
              </a:rPr>
              <a:t> </a:t>
            </a:r>
            <a:r>
              <a:rPr sz="1400" spc="-65" dirty="0">
                <a:latin typeface="Raleway"/>
                <a:cs typeface="Raleway"/>
              </a:rPr>
              <a:t>de</a:t>
            </a:r>
            <a:r>
              <a:rPr sz="1400" spc="-50" dirty="0">
                <a:latin typeface="Raleway"/>
                <a:cs typeface="Raleway"/>
              </a:rPr>
              <a:t> </a:t>
            </a:r>
            <a:r>
              <a:rPr sz="1400" spc="-10" dirty="0">
                <a:latin typeface="Raleway"/>
                <a:cs typeface="Raleway"/>
              </a:rPr>
              <a:t>Técnicos</a:t>
            </a:r>
            <a:endParaRPr sz="1400">
              <a:latin typeface="Raleway"/>
              <a:cs typeface="Raleway"/>
            </a:endParaRPr>
          </a:p>
          <a:p>
            <a:pPr marL="393065" indent="-380365">
              <a:lnSpc>
                <a:spcPct val="100000"/>
              </a:lnSpc>
              <a:spcBef>
                <a:spcPts val="1470"/>
              </a:spcBef>
              <a:buSzPct val="135714"/>
              <a:buFont typeface="Montserrat Black"/>
              <a:buAutoNum type="arabicPlain"/>
              <a:tabLst>
                <a:tab pos="393065" algn="l"/>
              </a:tabLst>
            </a:pPr>
            <a:r>
              <a:rPr sz="1400" spc="-50" dirty="0">
                <a:latin typeface="Raleway"/>
                <a:cs typeface="Raleway"/>
              </a:rPr>
              <a:t>Gestão</a:t>
            </a:r>
            <a:r>
              <a:rPr sz="1400" spc="-25" dirty="0">
                <a:latin typeface="Raleway"/>
                <a:cs typeface="Raleway"/>
              </a:rPr>
              <a:t> </a:t>
            </a:r>
            <a:r>
              <a:rPr sz="1400" spc="-65" dirty="0">
                <a:latin typeface="Raleway"/>
                <a:cs typeface="Raleway"/>
              </a:rPr>
              <a:t>de</a:t>
            </a:r>
            <a:r>
              <a:rPr sz="1400" spc="-60" dirty="0">
                <a:latin typeface="Raleway"/>
                <a:cs typeface="Raleway"/>
              </a:rPr>
              <a:t> </a:t>
            </a:r>
            <a:r>
              <a:rPr sz="1400" spc="-10" dirty="0">
                <a:latin typeface="Raleway"/>
                <a:cs typeface="Raleway"/>
              </a:rPr>
              <a:t>Tarefas</a:t>
            </a:r>
            <a:endParaRPr sz="1400">
              <a:latin typeface="Raleway"/>
              <a:cs typeface="Raleway"/>
            </a:endParaRPr>
          </a:p>
          <a:p>
            <a:pPr marL="393065" indent="-380365">
              <a:lnSpc>
                <a:spcPct val="100000"/>
              </a:lnSpc>
              <a:spcBef>
                <a:spcPts val="1545"/>
              </a:spcBef>
              <a:buSzPct val="135714"/>
              <a:buFont typeface="Montserrat Black"/>
              <a:buAutoNum type="arabicPlain"/>
              <a:tabLst>
                <a:tab pos="393065" algn="l"/>
              </a:tabLst>
            </a:pPr>
            <a:r>
              <a:rPr sz="1400" spc="-55" dirty="0">
                <a:latin typeface="Raleway"/>
                <a:cs typeface="Raleway"/>
              </a:rPr>
              <a:t>Cadastro</a:t>
            </a:r>
            <a:r>
              <a:rPr sz="1400" spc="-30" dirty="0">
                <a:latin typeface="Raleway"/>
                <a:cs typeface="Raleway"/>
              </a:rPr>
              <a:t> </a:t>
            </a:r>
            <a:r>
              <a:rPr sz="1400" spc="-55" dirty="0">
                <a:latin typeface="Raleway"/>
                <a:cs typeface="Raleway"/>
              </a:rPr>
              <a:t>de</a:t>
            </a:r>
            <a:r>
              <a:rPr sz="1400" spc="-25" dirty="0">
                <a:latin typeface="Raleway"/>
                <a:cs typeface="Raleway"/>
              </a:rPr>
              <a:t> </a:t>
            </a:r>
            <a:r>
              <a:rPr sz="1400" spc="-20" dirty="0">
                <a:latin typeface="Raleway"/>
                <a:cs typeface="Raleway"/>
              </a:rPr>
              <a:t>Peças</a:t>
            </a:r>
            <a:endParaRPr sz="1400">
              <a:latin typeface="Raleway"/>
              <a:cs typeface="Raleway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525124" y="6095999"/>
            <a:ext cx="1476375" cy="571500"/>
            <a:chOff x="10525124" y="6095999"/>
            <a:chExt cx="1476375" cy="571500"/>
          </a:xfrm>
        </p:grpSpPr>
        <p:sp>
          <p:nvSpPr>
            <p:cNvPr id="11" name="object 11"/>
            <p:cNvSpPr/>
            <p:nvPr/>
          </p:nvSpPr>
          <p:spPr>
            <a:xfrm>
              <a:off x="11429999" y="60959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5" y="457199"/>
                  </a:moveTo>
                  <a:lnTo>
                    <a:pt x="221112" y="457199"/>
                  </a:lnTo>
                  <a:lnTo>
                    <a:pt x="213642" y="456832"/>
                  </a:lnTo>
                  <a:lnTo>
                    <a:pt x="169402" y="449528"/>
                  </a:lnTo>
                  <a:lnTo>
                    <a:pt x="127439" y="433735"/>
                  </a:lnTo>
                  <a:lnTo>
                    <a:pt x="89364" y="410059"/>
                  </a:lnTo>
                  <a:lnTo>
                    <a:pt x="56638" y="379409"/>
                  </a:lnTo>
                  <a:lnTo>
                    <a:pt x="30520" y="342963"/>
                  </a:lnTo>
                  <a:lnTo>
                    <a:pt x="12014" y="302122"/>
                  </a:lnTo>
                  <a:lnTo>
                    <a:pt x="1833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49" y="176658"/>
                  </a:lnTo>
                  <a:lnTo>
                    <a:pt x="20263" y="134201"/>
                  </a:lnTo>
                  <a:lnTo>
                    <a:pt x="42682" y="95370"/>
                  </a:lnTo>
                  <a:lnTo>
                    <a:pt x="72247" y="61660"/>
                  </a:lnTo>
                  <a:lnTo>
                    <a:pt x="107818" y="34365"/>
                  </a:lnTo>
                  <a:lnTo>
                    <a:pt x="148032" y="14535"/>
                  </a:lnTo>
                  <a:lnTo>
                    <a:pt x="191342" y="2931"/>
                  </a:lnTo>
                  <a:lnTo>
                    <a:pt x="221112" y="0"/>
                  </a:lnTo>
                  <a:lnTo>
                    <a:pt x="236085" y="0"/>
                  </a:lnTo>
                  <a:lnTo>
                    <a:pt x="280538" y="5852"/>
                  </a:lnTo>
                  <a:lnTo>
                    <a:pt x="322996" y="20265"/>
                  </a:lnTo>
                  <a:lnTo>
                    <a:pt x="361826" y="42683"/>
                  </a:lnTo>
                  <a:lnTo>
                    <a:pt x="395536" y="72249"/>
                  </a:lnTo>
                  <a:lnTo>
                    <a:pt x="422831" y="107821"/>
                  </a:lnTo>
                  <a:lnTo>
                    <a:pt x="442662" y="148035"/>
                  </a:lnTo>
                  <a:lnTo>
                    <a:pt x="454265" y="191344"/>
                  </a:lnTo>
                  <a:lnTo>
                    <a:pt x="457198" y="228599"/>
                  </a:lnTo>
                  <a:lnTo>
                    <a:pt x="457197" y="236086"/>
                  </a:lnTo>
                  <a:lnTo>
                    <a:pt x="451344" y="280539"/>
                  </a:lnTo>
                  <a:lnTo>
                    <a:pt x="436931" y="322997"/>
                  </a:lnTo>
                  <a:lnTo>
                    <a:pt x="414512" y="361827"/>
                  </a:lnTo>
                  <a:lnTo>
                    <a:pt x="384948" y="395538"/>
                  </a:lnTo>
                  <a:lnTo>
                    <a:pt x="349376" y="422832"/>
                  </a:lnTo>
                  <a:lnTo>
                    <a:pt x="309162" y="442663"/>
                  </a:lnTo>
                  <a:lnTo>
                    <a:pt x="265853" y="454267"/>
                  </a:lnTo>
                  <a:lnTo>
                    <a:pt x="236085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624071" y="6240065"/>
              <a:ext cx="97594" cy="1690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0525124" y="6343649"/>
              <a:ext cx="1476375" cy="323850"/>
            </a:xfrm>
            <a:custGeom>
              <a:avLst/>
              <a:gdLst/>
              <a:ahLst/>
              <a:cxnLst/>
              <a:rect l="l" t="t" r="r" b="b"/>
              <a:pathLst>
                <a:path w="1476375" h="323850">
                  <a:moveTo>
                    <a:pt x="14433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43327" y="0"/>
                  </a:lnTo>
                  <a:lnTo>
                    <a:pt x="1475408" y="28187"/>
                  </a:lnTo>
                  <a:lnTo>
                    <a:pt x="1476374" y="33047"/>
                  </a:lnTo>
                  <a:lnTo>
                    <a:pt x="1476374" y="290802"/>
                  </a:lnTo>
                  <a:lnTo>
                    <a:pt x="1448187" y="322883"/>
                  </a:lnTo>
                  <a:lnTo>
                    <a:pt x="14433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394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870">
              <a:lnSpc>
                <a:spcPts val="944"/>
              </a:lnSpc>
            </a:pPr>
            <a:r>
              <a:rPr sz="950" spc="-30" dirty="0">
                <a:latin typeface="Raleway"/>
                <a:cs typeface="Raleway"/>
              </a:rPr>
              <a:t>Feito</a:t>
            </a:r>
            <a:r>
              <a:rPr sz="950" spc="-25" dirty="0">
                <a:latin typeface="Raleway"/>
                <a:cs typeface="Raleway"/>
              </a:rPr>
              <a:t> </a:t>
            </a:r>
            <a:r>
              <a:rPr sz="950" spc="-45" dirty="0">
                <a:latin typeface="Raleway"/>
                <a:cs typeface="Raleway"/>
              </a:rPr>
              <a:t>com</a:t>
            </a:r>
            <a:r>
              <a:rPr sz="950" spc="-15" dirty="0">
                <a:latin typeface="Raleway"/>
                <a:cs typeface="Raleway"/>
              </a:rPr>
              <a:t> </a:t>
            </a:r>
            <a:r>
              <a:rPr sz="950" spc="-25" dirty="0">
                <a:latin typeface="Raleway"/>
                <a:cs typeface="Raleway"/>
              </a:rPr>
              <a:t>Genspark</a:t>
            </a:r>
            <a:endParaRPr sz="950">
              <a:latin typeface="Raleway"/>
              <a:cs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 marR="5080">
              <a:lnSpc>
                <a:spcPct val="77600"/>
              </a:lnSpc>
              <a:spcBef>
                <a:spcPts val="1685"/>
              </a:spcBef>
            </a:pPr>
            <a:r>
              <a:rPr spc="-185" dirty="0"/>
              <a:t>CADASTRO</a:t>
            </a:r>
            <a:r>
              <a:rPr spc="-114" dirty="0"/>
              <a:t> </a:t>
            </a:r>
            <a:r>
              <a:rPr spc="-465" dirty="0"/>
              <a:t>DE </a:t>
            </a:r>
            <a:r>
              <a:rPr spc="-55" dirty="0"/>
              <a:t>CLIENTES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299" y="4256755"/>
            <a:ext cx="4792980" cy="2178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6900"/>
              </a:lnSpc>
              <a:spcBef>
                <a:spcPts val="90"/>
              </a:spcBef>
            </a:pPr>
            <a:r>
              <a:rPr sz="1550" spc="-95" dirty="0">
                <a:latin typeface="Montserrat"/>
                <a:cs typeface="Montserrat"/>
              </a:rPr>
              <a:t>O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módulo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cadastro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65" dirty="0">
                <a:latin typeface="Montserrat"/>
                <a:cs typeface="Montserrat"/>
              </a:rPr>
              <a:t>clientes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permite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o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70" dirty="0">
                <a:latin typeface="Montserrat"/>
                <a:cs typeface="Montserrat"/>
              </a:rPr>
              <a:t>registro</a:t>
            </a:r>
            <a:r>
              <a:rPr sz="1550" spc="-3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completo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100" dirty="0">
                <a:latin typeface="Montserrat"/>
                <a:cs typeface="Montserrat"/>
              </a:rPr>
              <a:t>com</a:t>
            </a:r>
            <a:r>
              <a:rPr sz="1550" spc="-35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informações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95" dirty="0">
                <a:latin typeface="Montserrat"/>
                <a:cs typeface="Montserrat"/>
              </a:rPr>
              <a:t>como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nome,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95" dirty="0">
                <a:latin typeface="Montserrat"/>
                <a:cs typeface="Montserrat"/>
              </a:rPr>
              <a:t>CPF/CNPJ,</a:t>
            </a:r>
            <a:r>
              <a:rPr sz="1550" spc="-40" dirty="0">
                <a:latin typeface="Montserrat"/>
                <a:cs typeface="Montserrat"/>
              </a:rPr>
              <a:t> </a:t>
            </a:r>
            <a:r>
              <a:rPr sz="1550" spc="-65" dirty="0">
                <a:latin typeface="Montserrat"/>
                <a:cs typeface="Montserrat"/>
              </a:rPr>
              <a:t>email,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70" dirty="0">
                <a:latin typeface="Montserrat"/>
                <a:cs typeface="Montserrat"/>
              </a:rPr>
              <a:t>telefone,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cidade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e</a:t>
            </a:r>
            <a:r>
              <a:rPr sz="1550" spc="-3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estado.</a:t>
            </a:r>
            <a:endParaRPr sz="1550">
              <a:latin typeface="Montserrat"/>
              <a:cs typeface="Montserrat"/>
            </a:endParaRPr>
          </a:p>
          <a:p>
            <a:pPr marL="12700" marR="154940">
              <a:lnSpc>
                <a:spcPct val="116900"/>
              </a:lnSpc>
              <a:spcBef>
                <a:spcPts val="1725"/>
              </a:spcBef>
            </a:pPr>
            <a:r>
              <a:rPr sz="1550" spc="-75" dirty="0">
                <a:latin typeface="Montserrat"/>
                <a:cs typeface="Montserrat"/>
              </a:rPr>
              <a:t>Funcionalidades</a:t>
            </a:r>
            <a:r>
              <a:rPr sz="155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incluem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adição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novos</a:t>
            </a:r>
            <a:r>
              <a:rPr sz="1550" dirty="0">
                <a:latin typeface="Montserrat"/>
                <a:cs typeface="Montserrat"/>
              </a:rPr>
              <a:t> </a:t>
            </a:r>
            <a:r>
              <a:rPr sz="1550" spc="-30" dirty="0">
                <a:latin typeface="Montserrat"/>
                <a:cs typeface="Montserrat"/>
              </a:rPr>
              <a:t>clientes, </a:t>
            </a:r>
            <a:r>
              <a:rPr sz="1550" spc="-75" dirty="0">
                <a:latin typeface="Montserrat"/>
                <a:cs typeface="Montserrat"/>
              </a:rPr>
              <a:t>edição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registros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existentes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exclusão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quando </a:t>
            </a:r>
            <a:r>
              <a:rPr sz="1550" spc="-70" dirty="0">
                <a:latin typeface="Montserrat"/>
                <a:cs typeface="Montserrat"/>
              </a:rPr>
              <a:t>necessário,</a:t>
            </a:r>
            <a:r>
              <a:rPr sz="1550" spc="-2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além</a:t>
            </a:r>
            <a:r>
              <a:rPr sz="1550" spc="-2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20" dirty="0">
                <a:latin typeface="Montserrat"/>
                <a:cs typeface="Montserrat"/>
              </a:rPr>
              <a:t> </a:t>
            </a:r>
            <a:r>
              <a:rPr sz="1550" spc="-70" dirty="0">
                <a:latin typeface="Montserrat"/>
                <a:cs typeface="Montserrat"/>
              </a:rPr>
              <a:t>permitir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o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upload</a:t>
            </a:r>
            <a:r>
              <a:rPr sz="1550" spc="-20" dirty="0">
                <a:latin typeface="Montserrat"/>
                <a:cs typeface="Montserrat"/>
              </a:rPr>
              <a:t> </a:t>
            </a:r>
            <a:r>
              <a:rPr sz="1550" spc="-25" dirty="0">
                <a:latin typeface="Montserrat"/>
                <a:cs typeface="Montserrat"/>
              </a:rPr>
              <a:t>de </a:t>
            </a:r>
            <a:r>
              <a:rPr sz="1550" spc="-75" dirty="0">
                <a:latin typeface="Montserrat"/>
                <a:cs typeface="Montserrat"/>
              </a:rPr>
              <a:t>logotipos/imagens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para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55" dirty="0">
                <a:latin typeface="Montserrat"/>
                <a:cs typeface="Montserrat"/>
              </a:rPr>
              <a:t>fácil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identificação.</a:t>
            </a:r>
            <a:endParaRPr sz="1550">
              <a:latin typeface="Montserrat"/>
              <a:cs typeface="Montserra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7648575"/>
            <a:chOff x="0" y="0"/>
            <a:chExt cx="12192000" cy="7648575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1714500"/>
            </a:xfrm>
            <a:custGeom>
              <a:avLst/>
              <a:gdLst/>
              <a:ahLst/>
              <a:cxnLst/>
              <a:rect l="l" t="t" r="r" b="b"/>
              <a:pathLst>
                <a:path w="12192000" h="1714500">
                  <a:moveTo>
                    <a:pt x="7924799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7924799" y="1714499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7648575"/>
            </a:xfrm>
            <a:custGeom>
              <a:avLst/>
              <a:gdLst/>
              <a:ahLst/>
              <a:cxnLst/>
              <a:rect l="l" t="t" r="r" b="b"/>
              <a:pathLst>
                <a:path w="12192000" h="7648575">
                  <a:moveTo>
                    <a:pt x="12191999" y="7648574"/>
                  </a:moveTo>
                  <a:lnTo>
                    <a:pt x="0" y="76485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48574"/>
                  </a:lnTo>
                  <a:close/>
                </a:path>
              </a:pathLst>
            </a:custGeom>
            <a:solidFill>
              <a:srgbClr val="000000">
                <a:alpha val="4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87049" y="314324"/>
              <a:ext cx="1114425" cy="381000"/>
            </a:xfrm>
            <a:custGeom>
              <a:avLst/>
              <a:gdLst/>
              <a:ahLst/>
              <a:cxnLst/>
              <a:rect l="l" t="t" r="r" b="b"/>
              <a:pathLst>
                <a:path w="1114425" h="381000">
                  <a:moveTo>
                    <a:pt x="923924" y="380999"/>
                  </a:moveTo>
                  <a:lnTo>
                    <a:pt x="190499" y="380999"/>
                  </a:lnTo>
                  <a:lnTo>
                    <a:pt x="181140" y="380771"/>
                  </a:lnTo>
                  <a:lnTo>
                    <a:pt x="135198" y="372799"/>
                  </a:lnTo>
                  <a:lnTo>
                    <a:pt x="92571" y="353904"/>
                  </a:lnTo>
                  <a:lnTo>
                    <a:pt x="55795" y="325203"/>
                  </a:lnTo>
                  <a:lnTo>
                    <a:pt x="27094" y="288427"/>
                  </a:lnTo>
                  <a:lnTo>
                    <a:pt x="8199" y="245799"/>
                  </a:lnTo>
                  <a:lnTo>
                    <a:pt x="228" y="199858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200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923924" y="0"/>
                  </a:lnTo>
                  <a:lnTo>
                    <a:pt x="970222" y="5710"/>
                  </a:lnTo>
                  <a:lnTo>
                    <a:pt x="1013726" y="22492"/>
                  </a:lnTo>
                  <a:lnTo>
                    <a:pt x="1051847" y="49340"/>
                  </a:lnTo>
                  <a:lnTo>
                    <a:pt x="1082317" y="84663"/>
                  </a:lnTo>
                  <a:lnTo>
                    <a:pt x="1103292" y="126332"/>
                  </a:lnTo>
                  <a:lnTo>
                    <a:pt x="1113508" y="171827"/>
                  </a:lnTo>
                  <a:lnTo>
                    <a:pt x="1114424" y="190499"/>
                  </a:lnTo>
                  <a:lnTo>
                    <a:pt x="1114195" y="199858"/>
                  </a:lnTo>
                  <a:lnTo>
                    <a:pt x="1106222" y="245799"/>
                  </a:lnTo>
                  <a:lnTo>
                    <a:pt x="1087326" y="288427"/>
                  </a:lnTo>
                  <a:lnTo>
                    <a:pt x="1058627" y="325203"/>
                  </a:lnTo>
                  <a:lnTo>
                    <a:pt x="1021851" y="353904"/>
                  </a:lnTo>
                  <a:lnTo>
                    <a:pt x="979223" y="372799"/>
                  </a:lnTo>
                  <a:lnTo>
                    <a:pt x="933283" y="380771"/>
                  </a:lnTo>
                  <a:lnTo>
                    <a:pt x="923924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87049" y="314324"/>
              <a:ext cx="1114425" cy="381000"/>
            </a:xfrm>
            <a:custGeom>
              <a:avLst/>
              <a:gdLst/>
              <a:ahLst/>
              <a:cxnLst/>
              <a:rect l="l" t="t" r="r" b="b"/>
              <a:pathLst>
                <a:path w="1114425" h="381000">
                  <a:moveTo>
                    <a:pt x="0" y="190499"/>
                  </a:moveTo>
                  <a:lnTo>
                    <a:pt x="5709" y="144200"/>
                  </a:lnTo>
                  <a:lnTo>
                    <a:pt x="22491" y="100697"/>
                  </a:lnTo>
                  <a:lnTo>
                    <a:pt x="49339" y="62575"/>
                  </a:lnTo>
                  <a:lnTo>
                    <a:pt x="84662" y="32105"/>
                  </a:lnTo>
                  <a:lnTo>
                    <a:pt x="126331" y="11130"/>
                  </a:lnTo>
                  <a:lnTo>
                    <a:pt x="171826" y="915"/>
                  </a:lnTo>
                  <a:lnTo>
                    <a:pt x="190499" y="0"/>
                  </a:lnTo>
                  <a:lnTo>
                    <a:pt x="923924" y="0"/>
                  </a:lnTo>
                  <a:lnTo>
                    <a:pt x="970222" y="5710"/>
                  </a:lnTo>
                  <a:lnTo>
                    <a:pt x="1013726" y="22492"/>
                  </a:lnTo>
                  <a:lnTo>
                    <a:pt x="1051847" y="49340"/>
                  </a:lnTo>
                  <a:lnTo>
                    <a:pt x="1082317" y="84663"/>
                  </a:lnTo>
                  <a:lnTo>
                    <a:pt x="1103292" y="126332"/>
                  </a:lnTo>
                  <a:lnTo>
                    <a:pt x="1113508" y="171827"/>
                  </a:lnTo>
                  <a:lnTo>
                    <a:pt x="1114424" y="190499"/>
                  </a:lnTo>
                  <a:lnTo>
                    <a:pt x="1114195" y="199858"/>
                  </a:lnTo>
                  <a:lnTo>
                    <a:pt x="1106222" y="245799"/>
                  </a:lnTo>
                  <a:lnTo>
                    <a:pt x="1087326" y="288427"/>
                  </a:lnTo>
                  <a:lnTo>
                    <a:pt x="1058627" y="325203"/>
                  </a:lnTo>
                  <a:lnTo>
                    <a:pt x="1021851" y="353904"/>
                  </a:lnTo>
                  <a:lnTo>
                    <a:pt x="979223" y="372799"/>
                  </a:lnTo>
                  <a:lnTo>
                    <a:pt x="933283" y="380771"/>
                  </a:lnTo>
                  <a:lnTo>
                    <a:pt x="923924" y="380999"/>
                  </a:lnTo>
                  <a:lnTo>
                    <a:pt x="190499" y="380999"/>
                  </a:ln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30" y="254667"/>
                  </a:lnTo>
                  <a:lnTo>
                    <a:pt x="913" y="209172"/>
                  </a:lnTo>
                  <a:lnTo>
                    <a:pt x="0" y="1904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07711" y="382255"/>
            <a:ext cx="6686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20" dirty="0">
                <a:latin typeface="Arial Narrow"/>
                <a:cs typeface="Arial Narrow"/>
              </a:rPr>
              <a:t>SESI/SENAI</a:t>
            </a:r>
            <a:endParaRPr sz="115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57925" y="4219574"/>
            <a:ext cx="5743575" cy="3248025"/>
            <a:chOff x="6257925" y="4219574"/>
            <a:chExt cx="5743575" cy="3248025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57925" y="4219574"/>
              <a:ext cx="5019674" cy="18383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353799" y="68865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3" y="456832"/>
                  </a:lnTo>
                  <a:lnTo>
                    <a:pt x="169404" y="449528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2"/>
                  </a:lnTo>
                  <a:lnTo>
                    <a:pt x="1833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7"/>
                  </a:lnTo>
                  <a:lnTo>
                    <a:pt x="20266" y="134199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2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9" y="42684"/>
                  </a:lnTo>
                  <a:lnTo>
                    <a:pt x="395538" y="72248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5" y="361827"/>
                  </a:lnTo>
                  <a:lnTo>
                    <a:pt x="384950" y="395538"/>
                  </a:lnTo>
                  <a:lnTo>
                    <a:pt x="349377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6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871" y="7030640"/>
              <a:ext cx="97594" cy="1690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29874" y="7143749"/>
              <a:ext cx="1571625" cy="323850"/>
            </a:xfrm>
            <a:custGeom>
              <a:avLst/>
              <a:gdLst/>
              <a:ahLst/>
              <a:cxnLst/>
              <a:rect l="l" t="t" r="r" b="b"/>
              <a:pathLst>
                <a:path w="1571625" h="323850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4174" y="7238999"/>
              <a:ext cx="133349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724950" y="7246149"/>
            <a:ext cx="117538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Feito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Montserrat"/>
                <a:cs typeface="Montserrat"/>
              </a:rPr>
              <a:t>com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3995" rIns="0" bIns="0" rtlCol="0">
            <a:spAutoFit/>
          </a:bodyPr>
          <a:lstStyle/>
          <a:p>
            <a:pPr marL="12700" marR="5080">
              <a:lnSpc>
                <a:spcPct val="77600"/>
              </a:lnSpc>
              <a:spcBef>
                <a:spcPts val="1685"/>
              </a:spcBef>
            </a:pPr>
            <a:r>
              <a:rPr spc="-185" dirty="0"/>
              <a:t>CADASTRO</a:t>
            </a:r>
            <a:r>
              <a:rPr spc="-114" dirty="0"/>
              <a:t> </a:t>
            </a:r>
            <a:r>
              <a:rPr spc="-465" dirty="0"/>
              <a:t>DE </a:t>
            </a:r>
            <a:r>
              <a:rPr spc="-350" dirty="0"/>
              <a:t>FORNECEDORES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49299" y="4256755"/>
            <a:ext cx="4901565" cy="24542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107950">
              <a:lnSpc>
                <a:spcPct val="115599"/>
              </a:lnSpc>
              <a:spcBef>
                <a:spcPts val="114"/>
              </a:spcBef>
            </a:pPr>
            <a:r>
              <a:rPr sz="1550" spc="-100" dirty="0">
                <a:latin typeface="Montserrat"/>
                <a:cs typeface="Montserrat"/>
              </a:rPr>
              <a:t>O</a:t>
            </a:r>
            <a:r>
              <a:rPr sz="1550" spc="-25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módulo</a:t>
            </a:r>
            <a:r>
              <a:rPr sz="1550" spc="-2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2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Cadastro</a:t>
            </a:r>
            <a:r>
              <a:rPr sz="1550" spc="-2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2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Fornecedores</a:t>
            </a:r>
            <a:r>
              <a:rPr sz="1550" spc="-20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permite </a:t>
            </a:r>
            <a:r>
              <a:rPr sz="1550" spc="-70" dirty="0">
                <a:latin typeface="Montserrat"/>
                <a:cs typeface="Montserrat"/>
              </a:rPr>
              <a:t>gerenciar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informações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completas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100" dirty="0">
                <a:latin typeface="Montserrat"/>
                <a:cs typeface="Montserrat"/>
              </a:rPr>
              <a:t>como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razão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20" dirty="0">
                <a:latin typeface="Montserrat"/>
                <a:cs typeface="Montserrat"/>
              </a:rPr>
              <a:t>social, </a:t>
            </a:r>
            <a:r>
              <a:rPr sz="1550" spc="-100" dirty="0">
                <a:latin typeface="Montserrat"/>
                <a:cs typeface="Montserrat"/>
              </a:rPr>
              <a:t>nome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60" dirty="0">
                <a:latin typeface="Montserrat"/>
                <a:cs typeface="Montserrat"/>
              </a:rPr>
              <a:t>fantasia,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CNPJ,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70" dirty="0">
                <a:latin typeface="Montserrat"/>
                <a:cs typeface="Montserrat"/>
              </a:rPr>
              <a:t>inscrição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estadual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demais </a:t>
            </a:r>
            <a:r>
              <a:rPr sz="1550" spc="-85" dirty="0">
                <a:latin typeface="Montserrat"/>
                <a:cs typeface="Montserrat"/>
              </a:rPr>
              <a:t>dados</a:t>
            </a:r>
            <a:r>
              <a:rPr sz="1550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fiscais.</a:t>
            </a:r>
            <a:endParaRPr sz="1550">
              <a:latin typeface="Montserrat"/>
              <a:cs typeface="Montserrat"/>
            </a:endParaRPr>
          </a:p>
          <a:p>
            <a:pPr marL="12700" marR="5080">
              <a:lnSpc>
                <a:spcPct val="116900"/>
              </a:lnSpc>
              <a:spcBef>
                <a:spcPts val="1800"/>
              </a:spcBef>
            </a:pPr>
            <a:r>
              <a:rPr sz="1550" spc="-85" dirty="0">
                <a:latin typeface="Montserrat"/>
                <a:cs typeface="Montserrat"/>
              </a:rPr>
              <a:t>Recursos</a:t>
            </a:r>
            <a:r>
              <a:rPr sz="1550" spc="2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incluem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cadastro</a:t>
            </a:r>
            <a:r>
              <a:rPr sz="1550" spc="2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2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contatos,</a:t>
            </a:r>
            <a:r>
              <a:rPr sz="1550" spc="20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endereço </a:t>
            </a:r>
            <a:r>
              <a:rPr sz="1550" spc="-80" dirty="0">
                <a:latin typeface="Montserrat"/>
                <a:cs typeface="Montserrat"/>
              </a:rPr>
              <a:t>completo,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telefones,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65" dirty="0">
                <a:latin typeface="Montserrat"/>
                <a:cs typeface="Montserrat"/>
              </a:rPr>
              <a:t>e-mail,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além</a:t>
            </a:r>
            <a:r>
              <a:rPr sz="155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60" dirty="0">
                <a:latin typeface="Montserrat"/>
                <a:cs typeface="Montserrat"/>
              </a:rPr>
              <a:t>armazenamento </a:t>
            </a:r>
            <a:r>
              <a:rPr sz="1550" spc="-80" dirty="0">
                <a:latin typeface="Montserrat"/>
                <a:cs typeface="Montserrat"/>
              </a:rPr>
              <a:t>da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70" dirty="0">
                <a:latin typeface="Montserrat"/>
                <a:cs typeface="Montserrat"/>
              </a:rPr>
              <a:t>logo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do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fornecedor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ferramentas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para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edição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50" dirty="0">
                <a:latin typeface="Montserrat"/>
                <a:cs typeface="Montserrat"/>
              </a:rPr>
              <a:t>e </a:t>
            </a:r>
            <a:r>
              <a:rPr sz="1550" spc="-85" dirty="0">
                <a:latin typeface="Montserrat"/>
                <a:cs typeface="Montserrat"/>
              </a:rPr>
              <a:t>exclusão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registros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forma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simples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intuitiva.</a:t>
            </a:r>
            <a:endParaRPr sz="1550">
              <a:latin typeface="Montserrat"/>
              <a:cs typeface="Montserrat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0"/>
            <a:ext cx="12192000" cy="7658100"/>
            <a:chOff x="0" y="0"/>
            <a:chExt cx="12192000" cy="7658100"/>
          </a:xfrm>
        </p:grpSpPr>
        <p:sp>
          <p:nvSpPr>
            <p:cNvPr id="5" name="object 5"/>
            <p:cNvSpPr/>
            <p:nvPr/>
          </p:nvSpPr>
          <p:spPr>
            <a:xfrm>
              <a:off x="0" y="0"/>
              <a:ext cx="12192000" cy="1714500"/>
            </a:xfrm>
            <a:custGeom>
              <a:avLst/>
              <a:gdLst/>
              <a:ahLst/>
              <a:cxnLst/>
              <a:rect l="l" t="t" r="r" b="b"/>
              <a:pathLst>
                <a:path w="12192000" h="1714500">
                  <a:moveTo>
                    <a:pt x="7924799" y="1714499"/>
                  </a:moveTo>
                  <a:lnTo>
                    <a:pt x="0" y="17144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7924799" y="1714499"/>
                  </a:lnTo>
                  <a:close/>
                </a:path>
              </a:pathLst>
            </a:custGeom>
            <a:solidFill>
              <a:srgbClr val="ECEC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0"/>
              <a:ext cx="12192000" cy="7658100"/>
            </a:xfrm>
            <a:custGeom>
              <a:avLst/>
              <a:gdLst/>
              <a:ahLst/>
              <a:cxnLst/>
              <a:rect l="l" t="t" r="r" b="b"/>
              <a:pathLst>
                <a:path w="12192000" h="7658100">
                  <a:moveTo>
                    <a:pt x="12191999" y="7658099"/>
                  </a:moveTo>
                  <a:lnTo>
                    <a:pt x="0" y="76580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58099"/>
                  </a:lnTo>
                  <a:close/>
                </a:path>
              </a:pathLst>
            </a:custGeom>
            <a:solidFill>
              <a:srgbClr val="000000">
                <a:alpha val="4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687049" y="314324"/>
              <a:ext cx="1114425" cy="381000"/>
            </a:xfrm>
            <a:custGeom>
              <a:avLst/>
              <a:gdLst/>
              <a:ahLst/>
              <a:cxnLst/>
              <a:rect l="l" t="t" r="r" b="b"/>
              <a:pathLst>
                <a:path w="1114425" h="381000">
                  <a:moveTo>
                    <a:pt x="923924" y="380999"/>
                  </a:moveTo>
                  <a:lnTo>
                    <a:pt x="190499" y="380999"/>
                  </a:lnTo>
                  <a:lnTo>
                    <a:pt x="181140" y="380771"/>
                  </a:lnTo>
                  <a:lnTo>
                    <a:pt x="135198" y="372799"/>
                  </a:lnTo>
                  <a:lnTo>
                    <a:pt x="92571" y="353904"/>
                  </a:lnTo>
                  <a:lnTo>
                    <a:pt x="55795" y="325203"/>
                  </a:lnTo>
                  <a:lnTo>
                    <a:pt x="27094" y="288427"/>
                  </a:lnTo>
                  <a:lnTo>
                    <a:pt x="8199" y="245799"/>
                  </a:lnTo>
                  <a:lnTo>
                    <a:pt x="228" y="199858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200"/>
                  </a:lnTo>
                  <a:lnTo>
                    <a:pt x="27094" y="92572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923924" y="0"/>
                  </a:lnTo>
                  <a:lnTo>
                    <a:pt x="970222" y="5710"/>
                  </a:lnTo>
                  <a:lnTo>
                    <a:pt x="1013726" y="22492"/>
                  </a:lnTo>
                  <a:lnTo>
                    <a:pt x="1051847" y="49340"/>
                  </a:lnTo>
                  <a:lnTo>
                    <a:pt x="1082317" y="84663"/>
                  </a:lnTo>
                  <a:lnTo>
                    <a:pt x="1103292" y="126332"/>
                  </a:lnTo>
                  <a:lnTo>
                    <a:pt x="1113508" y="171827"/>
                  </a:lnTo>
                  <a:lnTo>
                    <a:pt x="1114424" y="190499"/>
                  </a:lnTo>
                  <a:lnTo>
                    <a:pt x="1114195" y="199858"/>
                  </a:lnTo>
                  <a:lnTo>
                    <a:pt x="1106222" y="245799"/>
                  </a:lnTo>
                  <a:lnTo>
                    <a:pt x="1087326" y="288427"/>
                  </a:lnTo>
                  <a:lnTo>
                    <a:pt x="1058627" y="325203"/>
                  </a:lnTo>
                  <a:lnTo>
                    <a:pt x="1021851" y="353904"/>
                  </a:lnTo>
                  <a:lnTo>
                    <a:pt x="979223" y="372799"/>
                  </a:lnTo>
                  <a:lnTo>
                    <a:pt x="933283" y="380771"/>
                  </a:lnTo>
                  <a:lnTo>
                    <a:pt x="923924" y="380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687049" y="314324"/>
              <a:ext cx="1114425" cy="381000"/>
            </a:xfrm>
            <a:custGeom>
              <a:avLst/>
              <a:gdLst/>
              <a:ahLst/>
              <a:cxnLst/>
              <a:rect l="l" t="t" r="r" b="b"/>
              <a:pathLst>
                <a:path w="1114425" h="381000">
                  <a:moveTo>
                    <a:pt x="0" y="190499"/>
                  </a:moveTo>
                  <a:lnTo>
                    <a:pt x="5709" y="144200"/>
                  </a:lnTo>
                  <a:lnTo>
                    <a:pt x="22491" y="100697"/>
                  </a:lnTo>
                  <a:lnTo>
                    <a:pt x="49339" y="62575"/>
                  </a:lnTo>
                  <a:lnTo>
                    <a:pt x="84662" y="32105"/>
                  </a:lnTo>
                  <a:lnTo>
                    <a:pt x="126331" y="11130"/>
                  </a:lnTo>
                  <a:lnTo>
                    <a:pt x="171826" y="915"/>
                  </a:lnTo>
                  <a:lnTo>
                    <a:pt x="190499" y="0"/>
                  </a:lnTo>
                  <a:lnTo>
                    <a:pt x="923924" y="0"/>
                  </a:lnTo>
                  <a:lnTo>
                    <a:pt x="970222" y="5710"/>
                  </a:lnTo>
                  <a:lnTo>
                    <a:pt x="1013726" y="22492"/>
                  </a:lnTo>
                  <a:lnTo>
                    <a:pt x="1051847" y="49340"/>
                  </a:lnTo>
                  <a:lnTo>
                    <a:pt x="1082317" y="84663"/>
                  </a:lnTo>
                  <a:lnTo>
                    <a:pt x="1103292" y="126332"/>
                  </a:lnTo>
                  <a:lnTo>
                    <a:pt x="1113508" y="171827"/>
                  </a:lnTo>
                  <a:lnTo>
                    <a:pt x="1114424" y="190499"/>
                  </a:lnTo>
                  <a:lnTo>
                    <a:pt x="1114195" y="199858"/>
                  </a:lnTo>
                  <a:lnTo>
                    <a:pt x="1106222" y="245799"/>
                  </a:lnTo>
                  <a:lnTo>
                    <a:pt x="1087326" y="288427"/>
                  </a:lnTo>
                  <a:lnTo>
                    <a:pt x="1058627" y="325203"/>
                  </a:lnTo>
                  <a:lnTo>
                    <a:pt x="1021851" y="353904"/>
                  </a:lnTo>
                  <a:lnTo>
                    <a:pt x="979223" y="372799"/>
                  </a:lnTo>
                  <a:lnTo>
                    <a:pt x="933283" y="380771"/>
                  </a:lnTo>
                  <a:lnTo>
                    <a:pt x="923924" y="380999"/>
                  </a:lnTo>
                  <a:lnTo>
                    <a:pt x="190499" y="380999"/>
                  </a:ln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30" y="254667"/>
                  </a:lnTo>
                  <a:lnTo>
                    <a:pt x="913" y="209172"/>
                  </a:lnTo>
                  <a:lnTo>
                    <a:pt x="0" y="190499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10907711" y="382255"/>
            <a:ext cx="668655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20" dirty="0">
                <a:latin typeface="Arial Narrow"/>
                <a:cs typeface="Arial Narrow"/>
              </a:rPr>
              <a:t>SESI/SENAI</a:t>
            </a:r>
            <a:endParaRPr sz="1150">
              <a:latin typeface="Arial Narrow"/>
              <a:cs typeface="Arial Narro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248400" y="3669998"/>
            <a:ext cx="5753100" cy="3807460"/>
            <a:chOff x="6248400" y="3669998"/>
            <a:chExt cx="5753100" cy="380746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248400" y="3669998"/>
              <a:ext cx="5029199" cy="18478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1353799" y="689609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3" y="456833"/>
                  </a:lnTo>
                  <a:lnTo>
                    <a:pt x="169404" y="449530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3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1"/>
                  </a:lnTo>
                  <a:lnTo>
                    <a:pt x="107822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39" y="5853"/>
                  </a:lnTo>
                  <a:lnTo>
                    <a:pt x="322997" y="20266"/>
                  </a:lnTo>
                  <a:lnTo>
                    <a:pt x="361829" y="42684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4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5" y="361828"/>
                  </a:lnTo>
                  <a:lnTo>
                    <a:pt x="384950" y="395538"/>
                  </a:lnTo>
                  <a:lnTo>
                    <a:pt x="349377" y="422832"/>
                  </a:lnTo>
                  <a:lnTo>
                    <a:pt x="309164" y="442664"/>
                  </a:lnTo>
                  <a:lnTo>
                    <a:pt x="265854" y="454268"/>
                  </a:lnTo>
                  <a:lnTo>
                    <a:pt x="243556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547871" y="7040165"/>
              <a:ext cx="97594" cy="16906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429874" y="7153274"/>
              <a:ext cx="1571625" cy="323850"/>
            </a:xfrm>
            <a:custGeom>
              <a:avLst/>
              <a:gdLst/>
              <a:ahLst/>
              <a:cxnLst/>
              <a:rect l="l" t="t" r="r" b="b"/>
              <a:pathLst>
                <a:path w="1571625" h="323850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544174" y="7248524"/>
              <a:ext cx="133349" cy="133349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10724950" y="7246149"/>
            <a:ext cx="117538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Feito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Montserrat"/>
                <a:cs typeface="Montserrat"/>
              </a:rPr>
              <a:t>com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000000">
                <a:alpha val="203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53249" y="476249"/>
              <a:ext cx="4762500" cy="4762500"/>
            </a:xfrm>
            <a:custGeom>
              <a:avLst/>
              <a:gdLst/>
              <a:ahLst/>
              <a:cxnLst/>
              <a:rect l="l" t="t" r="r" b="b"/>
              <a:pathLst>
                <a:path w="4762500" h="4762500">
                  <a:moveTo>
                    <a:pt x="2381249" y="4762499"/>
                  </a:moveTo>
                  <a:lnTo>
                    <a:pt x="2322811" y="4761782"/>
                  </a:lnTo>
                  <a:lnTo>
                    <a:pt x="2264407" y="4759631"/>
                  </a:lnTo>
                  <a:lnTo>
                    <a:pt x="2206074" y="4756047"/>
                  </a:lnTo>
                  <a:lnTo>
                    <a:pt x="2147846" y="4751033"/>
                  </a:lnTo>
                  <a:lnTo>
                    <a:pt x="2089759" y="4744591"/>
                  </a:lnTo>
                  <a:lnTo>
                    <a:pt x="2031847" y="4736725"/>
                  </a:lnTo>
                  <a:lnTo>
                    <a:pt x="1974146" y="4727441"/>
                  </a:lnTo>
                  <a:lnTo>
                    <a:pt x="1916690" y="4716744"/>
                  </a:lnTo>
                  <a:lnTo>
                    <a:pt x="1859514" y="4704640"/>
                  </a:lnTo>
                  <a:lnTo>
                    <a:pt x="1802652" y="4691135"/>
                  </a:lnTo>
                  <a:lnTo>
                    <a:pt x="1746140" y="4676241"/>
                  </a:lnTo>
                  <a:lnTo>
                    <a:pt x="1690009" y="4659963"/>
                  </a:lnTo>
                  <a:lnTo>
                    <a:pt x="1634294" y="4642313"/>
                  </a:lnTo>
                  <a:lnTo>
                    <a:pt x="1579030" y="4623300"/>
                  </a:lnTo>
                  <a:lnTo>
                    <a:pt x="1524249" y="4602938"/>
                  </a:lnTo>
                  <a:lnTo>
                    <a:pt x="1469984" y="4581236"/>
                  </a:lnTo>
                  <a:lnTo>
                    <a:pt x="1416268" y="4558210"/>
                  </a:lnTo>
                  <a:lnTo>
                    <a:pt x="1363134" y="4533872"/>
                  </a:lnTo>
                  <a:lnTo>
                    <a:pt x="1310612" y="4508238"/>
                  </a:lnTo>
                  <a:lnTo>
                    <a:pt x="1258737" y="4481323"/>
                  </a:lnTo>
                  <a:lnTo>
                    <a:pt x="1207536" y="4453143"/>
                  </a:lnTo>
                  <a:lnTo>
                    <a:pt x="1157043" y="4423714"/>
                  </a:lnTo>
                  <a:lnTo>
                    <a:pt x="1107286" y="4393056"/>
                  </a:lnTo>
                  <a:lnTo>
                    <a:pt x="1058298" y="4361185"/>
                  </a:lnTo>
                  <a:lnTo>
                    <a:pt x="1010106" y="4328122"/>
                  </a:lnTo>
                  <a:lnTo>
                    <a:pt x="962740" y="4293886"/>
                  </a:lnTo>
                  <a:lnTo>
                    <a:pt x="916229" y="4258498"/>
                  </a:lnTo>
                  <a:lnTo>
                    <a:pt x="870600" y="4221980"/>
                  </a:lnTo>
                  <a:lnTo>
                    <a:pt x="825881" y="4184352"/>
                  </a:lnTo>
                  <a:lnTo>
                    <a:pt x="782099" y="4145639"/>
                  </a:lnTo>
                  <a:lnTo>
                    <a:pt x="739280" y="4105862"/>
                  </a:lnTo>
                  <a:lnTo>
                    <a:pt x="697451" y="4065047"/>
                  </a:lnTo>
                  <a:lnTo>
                    <a:pt x="656635" y="4023217"/>
                  </a:lnTo>
                  <a:lnTo>
                    <a:pt x="616859" y="3980398"/>
                  </a:lnTo>
                  <a:lnTo>
                    <a:pt x="578145" y="3936617"/>
                  </a:lnTo>
                  <a:lnTo>
                    <a:pt x="540518" y="3891898"/>
                  </a:lnTo>
                  <a:lnTo>
                    <a:pt x="503998" y="3846269"/>
                  </a:lnTo>
                  <a:lnTo>
                    <a:pt x="468611" y="3799757"/>
                  </a:lnTo>
                  <a:lnTo>
                    <a:pt x="434375" y="3752392"/>
                  </a:lnTo>
                  <a:lnTo>
                    <a:pt x="401312" y="3704200"/>
                  </a:lnTo>
                  <a:lnTo>
                    <a:pt x="369441" y="3655212"/>
                  </a:lnTo>
                  <a:lnTo>
                    <a:pt x="338782" y="3605456"/>
                  </a:lnTo>
                  <a:lnTo>
                    <a:pt x="309354" y="3554963"/>
                  </a:lnTo>
                  <a:lnTo>
                    <a:pt x="281174" y="3503762"/>
                  </a:lnTo>
                  <a:lnTo>
                    <a:pt x="254258" y="3451886"/>
                  </a:lnTo>
                  <a:lnTo>
                    <a:pt x="228624" y="3399364"/>
                  </a:lnTo>
                  <a:lnTo>
                    <a:pt x="204286" y="3346230"/>
                  </a:lnTo>
                  <a:lnTo>
                    <a:pt x="181261" y="3292514"/>
                  </a:lnTo>
                  <a:lnTo>
                    <a:pt x="159559" y="3238249"/>
                  </a:lnTo>
                  <a:lnTo>
                    <a:pt x="139197" y="3183468"/>
                  </a:lnTo>
                  <a:lnTo>
                    <a:pt x="120185" y="3128204"/>
                  </a:lnTo>
                  <a:lnTo>
                    <a:pt x="102536" y="3072490"/>
                  </a:lnTo>
                  <a:lnTo>
                    <a:pt x="86258" y="3016359"/>
                  </a:lnTo>
                  <a:lnTo>
                    <a:pt x="71363" y="2959846"/>
                  </a:lnTo>
                  <a:lnTo>
                    <a:pt x="57859" y="2902984"/>
                  </a:lnTo>
                  <a:lnTo>
                    <a:pt x="45754" y="2845808"/>
                  </a:lnTo>
                  <a:lnTo>
                    <a:pt x="35057" y="2788352"/>
                  </a:lnTo>
                  <a:lnTo>
                    <a:pt x="25773" y="2730651"/>
                  </a:lnTo>
                  <a:lnTo>
                    <a:pt x="17908" y="2672740"/>
                  </a:lnTo>
                  <a:lnTo>
                    <a:pt x="11466" y="2614653"/>
                  </a:lnTo>
                  <a:lnTo>
                    <a:pt x="6452" y="2556425"/>
                  </a:lnTo>
                  <a:lnTo>
                    <a:pt x="2868" y="2498092"/>
                  </a:lnTo>
                  <a:lnTo>
                    <a:pt x="717" y="2439688"/>
                  </a:lnTo>
                  <a:lnTo>
                    <a:pt x="0" y="2381249"/>
                  </a:lnTo>
                  <a:lnTo>
                    <a:pt x="179" y="2352026"/>
                  </a:lnTo>
                  <a:lnTo>
                    <a:pt x="1613" y="2293604"/>
                  </a:lnTo>
                  <a:lnTo>
                    <a:pt x="4481" y="2235227"/>
                  </a:lnTo>
                  <a:lnTo>
                    <a:pt x="8780" y="2176947"/>
                  </a:lnTo>
                  <a:lnTo>
                    <a:pt x="14509" y="2118780"/>
                  </a:lnTo>
                  <a:lnTo>
                    <a:pt x="21663" y="2060781"/>
                  </a:lnTo>
                  <a:lnTo>
                    <a:pt x="30239" y="2002966"/>
                  </a:lnTo>
                  <a:lnTo>
                    <a:pt x="40229" y="1945388"/>
                  </a:lnTo>
                  <a:lnTo>
                    <a:pt x="51631" y="1888063"/>
                  </a:lnTo>
                  <a:lnTo>
                    <a:pt x="64436" y="1831044"/>
                  </a:lnTo>
                  <a:lnTo>
                    <a:pt x="78637" y="1774348"/>
                  </a:lnTo>
                  <a:lnTo>
                    <a:pt x="94224" y="1718026"/>
                  </a:lnTo>
                  <a:lnTo>
                    <a:pt x="111190" y="1662096"/>
                  </a:lnTo>
                  <a:lnTo>
                    <a:pt x="129521" y="1606606"/>
                  </a:lnTo>
                  <a:lnTo>
                    <a:pt x="149211" y="1551575"/>
                  </a:lnTo>
                  <a:lnTo>
                    <a:pt x="170243" y="1497052"/>
                  </a:lnTo>
                  <a:lnTo>
                    <a:pt x="192610" y="1443054"/>
                  </a:lnTo>
                  <a:lnTo>
                    <a:pt x="216291" y="1389628"/>
                  </a:lnTo>
                  <a:lnTo>
                    <a:pt x="241281" y="1336792"/>
                  </a:lnTo>
                  <a:lnTo>
                    <a:pt x="267556" y="1284594"/>
                  </a:lnTo>
                  <a:lnTo>
                    <a:pt x="295108" y="1233047"/>
                  </a:lnTo>
                  <a:lnTo>
                    <a:pt x="323912" y="1182200"/>
                  </a:lnTo>
                  <a:lnTo>
                    <a:pt x="353960" y="1132068"/>
                  </a:lnTo>
                  <a:lnTo>
                    <a:pt x="385225" y="1082696"/>
                  </a:lnTo>
                  <a:lnTo>
                    <a:pt x="417696" y="1034099"/>
                  </a:lnTo>
                  <a:lnTo>
                    <a:pt x="451346" y="986320"/>
                  </a:lnTo>
                  <a:lnTo>
                    <a:pt x="486163" y="939374"/>
                  </a:lnTo>
                  <a:lnTo>
                    <a:pt x="522117" y="893304"/>
                  </a:lnTo>
                  <a:lnTo>
                    <a:pt x="559196" y="848124"/>
                  </a:lnTo>
                  <a:lnTo>
                    <a:pt x="597367" y="803873"/>
                  </a:lnTo>
                  <a:lnTo>
                    <a:pt x="636618" y="760567"/>
                  </a:lnTo>
                  <a:lnTo>
                    <a:pt x="676913" y="718242"/>
                  </a:lnTo>
                  <a:lnTo>
                    <a:pt x="718242" y="676914"/>
                  </a:lnTo>
                  <a:lnTo>
                    <a:pt x="760566" y="636618"/>
                  </a:lnTo>
                  <a:lnTo>
                    <a:pt x="803873" y="597367"/>
                  </a:lnTo>
                  <a:lnTo>
                    <a:pt x="848123" y="559196"/>
                  </a:lnTo>
                  <a:lnTo>
                    <a:pt x="893304" y="522118"/>
                  </a:lnTo>
                  <a:lnTo>
                    <a:pt x="939374" y="486164"/>
                  </a:lnTo>
                  <a:lnTo>
                    <a:pt x="986319" y="451347"/>
                  </a:lnTo>
                  <a:lnTo>
                    <a:pt x="1034098" y="417697"/>
                  </a:lnTo>
                  <a:lnTo>
                    <a:pt x="1082696" y="385226"/>
                  </a:lnTo>
                  <a:lnTo>
                    <a:pt x="1132069" y="353961"/>
                  </a:lnTo>
                  <a:lnTo>
                    <a:pt x="1182201" y="323913"/>
                  </a:lnTo>
                  <a:lnTo>
                    <a:pt x="1233048" y="295109"/>
                  </a:lnTo>
                  <a:lnTo>
                    <a:pt x="1284594" y="267557"/>
                  </a:lnTo>
                  <a:lnTo>
                    <a:pt x="1336792" y="241282"/>
                  </a:lnTo>
                  <a:lnTo>
                    <a:pt x="1389628" y="216292"/>
                  </a:lnTo>
                  <a:lnTo>
                    <a:pt x="1443054" y="192610"/>
                  </a:lnTo>
                  <a:lnTo>
                    <a:pt x="1497052" y="170243"/>
                  </a:lnTo>
                  <a:lnTo>
                    <a:pt x="1551575" y="149212"/>
                  </a:lnTo>
                  <a:lnTo>
                    <a:pt x="1606606" y="129521"/>
                  </a:lnTo>
                  <a:lnTo>
                    <a:pt x="1662095" y="111190"/>
                  </a:lnTo>
                  <a:lnTo>
                    <a:pt x="1718026" y="94224"/>
                  </a:lnTo>
                  <a:lnTo>
                    <a:pt x="1774348" y="78637"/>
                  </a:lnTo>
                  <a:lnTo>
                    <a:pt x="1831044" y="64436"/>
                  </a:lnTo>
                  <a:lnTo>
                    <a:pt x="1888063" y="51632"/>
                  </a:lnTo>
                  <a:lnTo>
                    <a:pt x="1945387" y="40229"/>
                  </a:lnTo>
                  <a:lnTo>
                    <a:pt x="2002966" y="30238"/>
                  </a:lnTo>
                  <a:lnTo>
                    <a:pt x="2060781" y="21662"/>
                  </a:lnTo>
                  <a:lnTo>
                    <a:pt x="2118781" y="14509"/>
                  </a:lnTo>
                  <a:lnTo>
                    <a:pt x="2176947" y="8780"/>
                  </a:lnTo>
                  <a:lnTo>
                    <a:pt x="2235227" y="4481"/>
                  </a:lnTo>
                  <a:lnTo>
                    <a:pt x="2293604" y="1613"/>
                  </a:lnTo>
                  <a:lnTo>
                    <a:pt x="2352026" y="179"/>
                  </a:lnTo>
                  <a:lnTo>
                    <a:pt x="2381249" y="0"/>
                  </a:lnTo>
                  <a:lnTo>
                    <a:pt x="2410473" y="179"/>
                  </a:lnTo>
                  <a:lnTo>
                    <a:pt x="2468894" y="1613"/>
                  </a:lnTo>
                  <a:lnTo>
                    <a:pt x="2527271" y="4481"/>
                  </a:lnTo>
                  <a:lnTo>
                    <a:pt x="2585552" y="8780"/>
                  </a:lnTo>
                  <a:lnTo>
                    <a:pt x="2643718" y="14509"/>
                  </a:lnTo>
                  <a:lnTo>
                    <a:pt x="2701717" y="21662"/>
                  </a:lnTo>
                  <a:lnTo>
                    <a:pt x="2759532" y="30238"/>
                  </a:lnTo>
                  <a:lnTo>
                    <a:pt x="2817110" y="40229"/>
                  </a:lnTo>
                  <a:lnTo>
                    <a:pt x="2874434" y="51632"/>
                  </a:lnTo>
                  <a:lnTo>
                    <a:pt x="2931453" y="64436"/>
                  </a:lnTo>
                  <a:lnTo>
                    <a:pt x="2988150" y="78637"/>
                  </a:lnTo>
                  <a:lnTo>
                    <a:pt x="3044472" y="94224"/>
                  </a:lnTo>
                  <a:lnTo>
                    <a:pt x="3100403" y="111190"/>
                  </a:lnTo>
                  <a:lnTo>
                    <a:pt x="3155892" y="129521"/>
                  </a:lnTo>
                  <a:lnTo>
                    <a:pt x="3210922" y="149212"/>
                  </a:lnTo>
                  <a:lnTo>
                    <a:pt x="3265445" y="170243"/>
                  </a:lnTo>
                  <a:lnTo>
                    <a:pt x="3319443" y="192610"/>
                  </a:lnTo>
                  <a:lnTo>
                    <a:pt x="3372868" y="216292"/>
                  </a:lnTo>
                  <a:lnTo>
                    <a:pt x="3425704" y="241282"/>
                  </a:lnTo>
                  <a:lnTo>
                    <a:pt x="3477903" y="267557"/>
                  </a:lnTo>
                  <a:lnTo>
                    <a:pt x="3529449" y="295109"/>
                  </a:lnTo>
                  <a:lnTo>
                    <a:pt x="3580296" y="323913"/>
                  </a:lnTo>
                  <a:lnTo>
                    <a:pt x="3630429" y="353961"/>
                  </a:lnTo>
                  <a:lnTo>
                    <a:pt x="3679801" y="385226"/>
                  </a:lnTo>
                  <a:lnTo>
                    <a:pt x="3728399" y="417697"/>
                  </a:lnTo>
                  <a:lnTo>
                    <a:pt x="3776178" y="451347"/>
                  </a:lnTo>
                  <a:lnTo>
                    <a:pt x="3823124" y="486164"/>
                  </a:lnTo>
                  <a:lnTo>
                    <a:pt x="3869194" y="522118"/>
                  </a:lnTo>
                  <a:lnTo>
                    <a:pt x="3914375" y="559196"/>
                  </a:lnTo>
                  <a:lnTo>
                    <a:pt x="3958625" y="597367"/>
                  </a:lnTo>
                  <a:lnTo>
                    <a:pt x="4001931" y="636618"/>
                  </a:lnTo>
                  <a:lnTo>
                    <a:pt x="4044255" y="676914"/>
                  </a:lnTo>
                  <a:lnTo>
                    <a:pt x="4085584" y="718242"/>
                  </a:lnTo>
                  <a:lnTo>
                    <a:pt x="4125880" y="760567"/>
                  </a:lnTo>
                  <a:lnTo>
                    <a:pt x="4165131" y="803873"/>
                  </a:lnTo>
                  <a:lnTo>
                    <a:pt x="4203302" y="848124"/>
                  </a:lnTo>
                  <a:lnTo>
                    <a:pt x="4240381" y="893304"/>
                  </a:lnTo>
                  <a:lnTo>
                    <a:pt x="4276334" y="939374"/>
                  </a:lnTo>
                  <a:lnTo>
                    <a:pt x="4311152" y="986320"/>
                  </a:lnTo>
                  <a:lnTo>
                    <a:pt x="4344801" y="1034099"/>
                  </a:lnTo>
                  <a:lnTo>
                    <a:pt x="4377272" y="1082696"/>
                  </a:lnTo>
                  <a:lnTo>
                    <a:pt x="4408536" y="1132068"/>
                  </a:lnTo>
                  <a:lnTo>
                    <a:pt x="4438584" y="1182201"/>
                  </a:lnTo>
                  <a:lnTo>
                    <a:pt x="4467389" y="1233047"/>
                  </a:lnTo>
                  <a:lnTo>
                    <a:pt x="4494941" y="1284594"/>
                  </a:lnTo>
                  <a:lnTo>
                    <a:pt x="4521215" y="1336792"/>
                  </a:lnTo>
                  <a:lnTo>
                    <a:pt x="4546205" y="1389628"/>
                  </a:lnTo>
                  <a:lnTo>
                    <a:pt x="4569887" y="1443054"/>
                  </a:lnTo>
                  <a:lnTo>
                    <a:pt x="4592254" y="1497052"/>
                  </a:lnTo>
                  <a:lnTo>
                    <a:pt x="4613286" y="1551575"/>
                  </a:lnTo>
                  <a:lnTo>
                    <a:pt x="4632976" y="1606606"/>
                  </a:lnTo>
                  <a:lnTo>
                    <a:pt x="4651307" y="1662096"/>
                  </a:lnTo>
                  <a:lnTo>
                    <a:pt x="4668274" y="1718026"/>
                  </a:lnTo>
                  <a:lnTo>
                    <a:pt x="4683859" y="1774348"/>
                  </a:lnTo>
                  <a:lnTo>
                    <a:pt x="4698061" y="1831044"/>
                  </a:lnTo>
                  <a:lnTo>
                    <a:pt x="4710865" y="1888063"/>
                  </a:lnTo>
                  <a:lnTo>
                    <a:pt x="4722268" y="1945388"/>
                  </a:lnTo>
                  <a:lnTo>
                    <a:pt x="4732259" y="2002966"/>
                  </a:lnTo>
                  <a:lnTo>
                    <a:pt x="4740835" y="2060781"/>
                  </a:lnTo>
                  <a:lnTo>
                    <a:pt x="4747989" y="2118780"/>
                  </a:lnTo>
                  <a:lnTo>
                    <a:pt x="4753718" y="2176947"/>
                  </a:lnTo>
                  <a:lnTo>
                    <a:pt x="4758017" y="2235227"/>
                  </a:lnTo>
                  <a:lnTo>
                    <a:pt x="4760886" y="2293604"/>
                  </a:lnTo>
                  <a:lnTo>
                    <a:pt x="4762320" y="2352026"/>
                  </a:lnTo>
                  <a:lnTo>
                    <a:pt x="4762499" y="2381249"/>
                  </a:lnTo>
                  <a:lnTo>
                    <a:pt x="4762320" y="2410473"/>
                  </a:lnTo>
                  <a:lnTo>
                    <a:pt x="4760886" y="2468894"/>
                  </a:lnTo>
                  <a:lnTo>
                    <a:pt x="4758017" y="2527271"/>
                  </a:lnTo>
                  <a:lnTo>
                    <a:pt x="4753718" y="2585552"/>
                  </a:lnTo>
                  <a:lnTo>
                    <a:pt x="4747989" y="2643718"/>
                  </a:lnTo>
                  <a:lnTo>
                    <a:pt x="4740835" y="2701717"/>
                  </a:lnTo>
                  <a:lnTo>
                    <a:pt x="4732259" y="2759532"/>
                  </a:lnTo>
                  <a:lnTo>
                    <a:pt x="4722268" y="2817111"/>
                  </a:lnTo>
                  <a:lnTo>
                    <a:pt x="4710865" y="2874435"/>
                  </a:lnTo>
                  <a:lnTo>
                    <a:pt x="4698061" y="2931454"/>
                  </a:lnTo>
                  <a:lnTo>
                    <a:pt x="4683859" y="2988150"/>
                  </a:lnTo>
                  <a:lnTo>
                    <a:pt x="4668274" y="3044472"/>
                  </a:lnTo>
                  <a:lnTo>
                    <a:pt x="4651307" y="3100403"/>
                  </a:lnTo>
                  <a:lnTo>
                    <a:pt x="4632976" y="3155892"/>
                  </a:lnTo>
                  <a:lnTo>
                    <a:pt x="4613286" y="3210923"/>
                  </a:lnTo>
                  <a:lnTo>
                    <a:pt x="4592254" y="3265446"/>
                  </a:lnTo>
                  <a:lnTo>
                    <a:pt x="4569887" y="3319444"/>
                  </a:lnTo>
                  <a:lnTo>
                    <a:pt x="4546205" y="3372870"/>
                  </a:lnTo>
                  <a:lnTo>
                    <a:pt x="4521215" y="3425706"/>
                  </a:lnTo>
                  <a:lnTo>
                    <a:pt x="4494941" y="3477904"/>
                  </a:lnTo>
                  <a:lnTo>
                    <a:pt x="4467389" y="3529451"/>
                  </a:lnTo>
                  <a:lnTo>
                    <a:pt x="4438584" y="3580298"/>
                  </a:lnTo>
                  <a:lnTo>
                    <a:pt x="4408536" y="3630430"/>
                  </a:lnTo>
                  <a:lnTo>
                    <a:pt x="4377272" y="3679802"/>
                  </a:lnTo>
                  <a:lnTo>
                    <a:pt x="4344801" y="3728399"/>
                  </a:lnTo>
                  <a:lnTo>
                    <a:pt x="4311152" y="3776178"/>
                  </a:lnTo>
                  <a:lnTo>
                    <a:pt x="4276334" y="3823123"/>
                  </a:lnTo>
                  <a:lnTo>
                    <a:pt x="4240381" y="3869194"/>
                  </a:lnTo>
                  <a:lnTo>
                    <a:pt x="4203302" y="3914374"/>
                  </a:lnTo>
                  <a:lnTo>
                    <a:pt x="4165131" y="3958624"/>
                  </a:lnTo>
                  <a:lnTo>
                    <a:pt x="4125880" y="4001931"/>
                  </a:lnTo>
                  <a:lnTo>
                    <a:pt x="4085584" y="4044255"/>
                  </a:lnTo>
                  <a:lnTo>
                    <a:pt x="4044255" y="4085584"/>
                  </a:lnTo>
                  <a:lnTo>
                    <a:pt x="4001931" y="4125880"/>
                  </a:lnTo>
                  <a:lnTo>
                    <a:pt x="3958625" y="4165131"/>
                  </a:lnTo>
                  <a:lnTo>
                    <a:pt x="3914374" y="4203302"/>
                  </a:lnTo>
                  <a:lnTo>
                    <a:pt x="3869193" y="4240380"/>
                  </a:lnTo>
                  <a:lnTo>
                    <a:pt x="3823123" y="4276334"/>
                  </a:lnTo>
                  <a:lnTo>
                    <a:pt x="3776177" y="4311151"/>
                  </a:lnTo>
                  <a:lnTo>
                    <a:pt x="3728399" y="4344800"/>
                  </a:lnTo>
                  <a:lnTo>
                    <a:pt x="3679801" y="4377272"/>
                  </a:lnTo>
                  <a:lnTo>
                    <a:pt x="3630429" y="4408537"/>
                  </a:lnTo>
                  <a:lnTo>
                    <a:pt x="3580297" y="4438585"/>
                  </a:lnTo>
                  <a:lnTo>
                    <a:pt x="3529450" y="4467390"/>
                  </a:lnTo>
                  <a:lnTo>
                    <a:pt x="3477905" y="4494942"/>
                  </a:lnTo>
                  <a:lnTo>
                    <a:pt x="3425705" y="4521216"/>
                  </a:lnTo>
                  <a:lnTo>
                    <a:pt x="3372869" y="4546205"/>
                  </a:lnTo>
                  <a:lnTo>
                    <a:pt x="3319444" y="4569887"/>
                  </a:lnTo>
                  <a:lnTo>
                    <a:pt x="3265446" y="4592254"/>
                  </a:lnTo>
                  <a:lnTo>
                    <a:pt x="3210923" y="4613286"/>
                  </a:lnTo>
                  <a:lnTo>
                    <a:pt x="3155892" y="4632977"/>
                  </a:lnTo>
                  <a:lnTo>
                    <a:pt x="3100403" y="4651308"/>
                  </a:lnTo>
                  <a:lnTo>
                    <a:pt x="3044472" y="4668275"/>
                  </a:lnTo>
                  <a:lnTo>
                    <a:pt x="2988150" y="4683861"/>
                  </a:lnTo>
                  <a:lnTo>
                    <a:pt x="2931454" y="4698063"/>
                  </a:lnTo>
                  <a:lnTo>
                    <a:pt x="2874435" y="4710867"/>
                  </a:lnTo>
                  <a:lnTo>
                    <a:pt x="2817111" y="4722269"/>
                  </a:lnTo>
                  <a:lnTo>
                    <a:pt x="2759533" y="4732260"/>
                  </a:lnTo>
                  <a:lnTo>
                    <a:pt x="2701718" y="4740836"/>
                  </a:lnTo>
                  <a:lnTo>
                    <a:pt x="2643718" y="4747990"/>
                  </a:lnTo>
                  <a:lnTo>
                    <a:pt x="2585552" y="4753719"/>
                  </a:lnTo>
                  <a:lnTo>
                    <a:pt x="2527271" y="4758018"/>
                  </a:lnTo>
                  <a:lnTo>
                    <a:pt x="2468894" y="4760886"/>
                  </a:lnTo>
                  <a:lnTo>
                    <a:pt x="2410473" y="4762320"/>
                  </a:lnTo>
                  <a:lnTo>
                    <a:pt x="2381249" y="4762499"/>
                  </a:lnTo>
                  <a:close/>
                </a:path>
              </a:pathLst>
            </a:custGeom>
            <a:solidFill>
              <a:srgbClr val="000000">
                <a:alpha val="356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4476749"/>
              <a:ext cx="2857500" cy="2381250"/>
            </a:xfrm>
            <a:custGeom>
              <a:avLst/>
              <a:gdLst/>
              <a:ahLst/>
              <a:cxnLst/>
              <a:rect l="l" t="t" r="r" b="b"/>
              <a:pathLst>
                <a:path w="2857500" h="2381250">
                  <a:moveTo>
                    <a:pt x="2796971" y="2381250"/>
                  </a:moveTo>
                  <a:lnTo>
                    <a:pt x="0" y="2381250"/>
                  </a:lnTo>
                  <a:lnTo>
                    <a:pt x="0" y="255257"/>
                  </a:lnTo>
                  <a:lnTo>
                    <a:pt x="33938" y="236086"/>
                  </a:lnTo>
                  <a:lnTo>
                    <a:pt x="75175" y="214045"/>
                  </a:lnTo>
                  <a:lnTo>
                    <a:pt x="116934" y="193025"/>
                  </a:lnTo>
                  <a:lnTo>
                    <a:pt x="159203" y="173033"/>
                  </a:lnTo>
                  <a:lnTo>
                    <a:pt x="201943" y="154088"/>
                  </a:lnTo>
                  <a:lnTo>
                    <a:pt x="245142" y="136194"/>
                  </a:lnTo>
                  <a:lnTo>
                    <a:pt x="288760" y="119369"/>
                  </a:lnTo>
                  <a:lnTo>
                    <a:pt x="332785" y="103617"/>
                  </a:lnTo>
                  <a:lnTo>
                    <a:pt x="377176" y="88952"/>
                  </a:lnTo>
                  <a:lnTo>
                    <a:pt x="421921" y="75378"/>
                  </a:lnTo>
                  <a:lnTo>
                    <a:pt x="466979" y="62909"/>
                  </a:lnTo>
                  <a:lnTo>
                    <a:pt x="512335" y="51548"/>
                  </a:lnTo>
                  <a:lnTo>
                    <a:pt x="557951" y="41305"/>
                  </a:lnTo>
                  <a:lnTo>
                    <a:pt x="603810" y="32183"/>
                  </a:lnTo>
                  <a:lnTo>
                    <a:pt x="649873" y="24190"/>
                  </a:lnTo>
                  <a:lnTo>
                    <a:pt x="696125" y="17330"/>
                  </a:lnTo>
                  <a:lnTo>
                    <a:pt x="742524" y="11607"/>
                  </a:lnTo>
                  <a:lnTo>
                    <a:pt x="789057" y="7024"/>
                  </a:lnTo>
                  <a:lnTo>
                    <a:pt x="835682" y="3585"/>
                  </a:lnTo>
                  <a:lnTo>
                    <a:pt x="882383" y="1290"/>
                  </a:lnTo>
                  <a:lnTo>
                    <a:pt x="929120" y="143"/>
                  </a:lnTo>
                  <a:lnTo>
                    <a:pt x="952499" y="0"/>
                  </a:lnTo>
                  <a:lnTo>
                    <a:pt x="975871" y="143"/>
                  </a:lnTo>
                  <a:lnTo>
                    <a:pt x="1022608" y="1290"/>
                  </a:lnTo>
                  <a:lnTo>
                    <a:pt x="1069312" y="3585"/>
                  </a:lnTo>
                  <a:lnTo>
                    <a:pt x="1115938" y="7024"/>
                  </a:lnTo>
                  <a:lnTo>
                    <a:pt x="1162471" y="11607"/>
                  </a:lnTo>
                  <a:lnTo>
                    <a:pt x="1208870" y="17330"/>
                  </a:lnTo>
                  <a:lnTo>
                    <a:pt x="1255122" y="24190"/>
                  </a:lnTo>
                  <a:lnTo>
                    <a:pt x="1301186" y="32183"/>
                  </a:lnTo>
                  <a:lnTo>
                    <a:pt x="1347047" y="41305"/>
                  </a:lnTo>
                  <a:lnTo>
                    <a:pt x="1392662" y="51548"/>
                  </a:lnTo>
                  <a:lnTo>
                    <a:pt x="1438019" y="62909"/>
                  </a:lnTo>
                  <a:lnTo>
                    <a:pt x="1483077" y="75378"/>
                  </a:lnTo>
                  <a:lnTo>
                    <a:pt x="1527822" y="88952"/>
                  </a:lnTo>
                  <a:lnTo>
                    <a:pt x="1572214" y="103617"/>
                  </a:lnTo>
                  <a:lnTo>
                    <a:pt x="1616239" y="119369"/>
                  </a:lnTo>
                  <a:lnTo>
                    <a:pt x="1659857" y="136194"/>
                  </a:lnTo>
                  <a:lnTo>
                    <a:pt x="1703056" y="154088"/>
                  </a:lnTo>
                  <a:lnTo>
                    <a:pt x="1745796" y="173033"/>
                  </a:lnTo>
                  <a:lnTo>
                    <a:pt x="1788065" y="193025"/>
                  </a:lnTo>
                  <a:lnTo>
                    <a:pt x="1829824" y="214045"/>
                  </a:lnTo>
                  <a:lnTo>
                    <a:pt x="1871061" y="236086"/>
                  </a:lnTo>
                  <a:lnTo>
                    <a:pt x="1911738" y="259130"/>
                  </a:lnTo>
                  <a:lnTo>
                    <a:pt x="1951844" y="283168"/>
                  </a:lnTo>
                  <a:lnTo>
                    <a:pt x="1991342" y="308180"/>
                  </a:lnTo>
                  <a:lnTo>
                    <a:pt x="2030220" y="334157"/>
                  </a:lnTo>
                  <a:lnTo>
                    <a:pt x="2068442" y="361077"/>
                  </a:lnTo>
                  <a:lnTo>
                    <a:pt x="2105999" y="388931"/>
                  </a:lnTo>
                  <a:lnTo>
                    <a:pt x="2142855" y="417694"/>
                  </a:lnTo>
                  <a:lnTo>
                    <a:pt x="2178999" y="447357"/>
                  </a:lnTo>
                  <a:lnTo>
                    <a:pt x="2214400" y="477893"/>
                  </a:lnTo>
                  <a:lnTo>
                    <a:pt x="2249045" y="509294"/>
                  </a:lnTo>
                  <a:lnTo>
                    <a:pt x="2282905" y="541530"/>
                  </a:lnTo>
                  <a:lnTo>
                    <a:pt x="2315967" y="574594"/>
                  </a:lnTo>
                  <a:lnTo>
                    <a:pt x="2348204" y="608453"/>
                  </a:lnTo>
                  <a:lnTo>
                    <a:pt x="2379605" y="643098"/>
                  </a:lnTo>
                  <a:lnTo>
                    <a:pt x="2410142" y="678499"/>
                  </a:lnTo>
                  <a:lnTo>
                    <a:pt x="2439805" y="714643"/>
                  </a:lnTo>
                  <a:lnTo>
                    <a:pt x="2468568" y="751499"/>
                  </a:lnTo>
                  <a:lnTo>
                    <a:pt x="2496421" y="789055"/>
                  </a:lnTo>
                  <a:lnTo>
                    <a:pt x="2523341" y="827278"/>
                  </a:lnTo>
                  <a:lnTo>
                    <a:pt x="2549318" y="866156"/>
                  </a:lnTo>
                  <a:lnTo>
                    <a:pt x="2574330" y="905654"/>
                  </a:lnTo>
                  <a:lnTo>
                    <a:pt x="2598368" y="945760"/>
                  </a:lnTo>
                  <a:lnTo>
                    <a:pt x="2621412" y="986438"/>
                  </a:lnTo>
                  <a:lnTo>
                    <a:pt x="2643453" y="1027675"/>
                  </a:lnTo>
                  <a:lnTo>
                    <a:pt x="2664473" y="1069433"/>
                  </a:lnTo>
                  <a:lnTo>
                    <a:pt x="2684465" y="1111702"/>
                  </a:lnTo>
                  <a:lnTo>
                    <a:pt x="2703410" y="1154442"/>
                  </a:lnTo>
                  <a:lnTo>
                    <a:pt x="2721304" y="1197642"/>
                  </a:lnTo>
                  <a:lnTo>
                    <a:pt x="2738129" y="1241260"/>
                  </a:lnTo>
                  <a:lnTo>
                    <a:pt x="2753881" y="1285285"/>
                  </a:lnTo>
                  <a:lnTo>
                    <a:pt x="2768546" y="1329676"/>
                  </a:lnTo>
                  <a:lnTo>
                    <a:pt x="2782120" y="1374421"/>
                  </a:lnTo>
                  <a:lnTo>
                    <a:pt x="2794589" y="1419478"/>
                  </a:lnTo>
                  <a:lnTo>
                    <a:pt x="2805950" y="1464835"/>
                  </a:lnTo>
                  <a:lnTo>
                    <a:pt x="2816193" y="1510450"/>
                  </a:lnTo>
                  <a:lnTo>
                    <a:pt x="2825315" y="1556309"/>
                  </a:lnTo>
                  <a:lnTo>
                    <a:pt x="2833308" y="1602372"/>
                  </a:lnTo>
                  <a:lnTo>
                    <a:pt x="2840169" y="1648625"/>
                  </a:lnTo>
                  <a:lnTo>
                    <a:pt x="2845892" y="1695024"/>
                  </a:lnTo>
                  <a:lnTo>
                    <a:pt x="2850475" y="1741557"/>
                  </a:lnTo>
                  <a:lnTo>
                    <a:pt x="2853914" y="1788181"/>
                  </a:lnTo>
                  <a:lnTo>
                    <a:pt x="2856209" y="1834883"/>
                  </a:lnTo>
                  <a:lnTo>
                    <a:pt x="2857356" y="1881620"/>
                  </a:lnTo>
                  <a:lnTo>
                    <a:pt x="2857499" y="1904999"/>
                  </a:lnTo>
                  <a:lnTo>
                    <a:pt x="2857356" y="1928378"/>
                  </a:lnTo>
                  <a:lnTo>
                    <a:pt x="2856209" y="1975115"/>
                  </a:lnTo>
                  <a:lnTo>
                    <a:pt x="2853914" y="2021817"/>
                  </a:lnTo>
                  <a:lnTo>
                    <a:pt x="2850475" y="2068441"/>
                  </a:lnTo>
                  <a:lnTo>
                    <a:pt x="2845892" y="2114973"/>
                  </a:lnTo>
                  <a:lnTo>
                    <a:pt x="2840169" y="2161373"/>
                  </a:lnTo>
                  <a:lnTo>
                    <a:pt x="2833308" y="2207625"/>
                  </a:lnTo>
                  <a:lnTo>
                    <a:pt x="2825315" y="2253687"/>
                  </a:lnTo>
                  <a:lnTo>
                    <a:pt x="2816193" y="2299547"/>
                  </a:lnTo>
                  <a:lnTo>
                    <a:pt x="2805950" y="2345162"/>
                  </a:lnTo>
                  <a:lnTo>
                    <a:pt x="2796971" y="2381250"/>
                  </a:lnTo>
                  <a:close/>
                </a:path>
              </a:pathLst>
            </a:custGeom>
            <a:solidFill>
              <a:srgbClr val="000000">
                <a:alpha val="254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304799"/>
              <a:ext cx="1095375" cy="361950"/>
            </a:xfrm>
            <a:custGeom>
              <a:avLst/>
              <a:gdLst/>
              <a:ahLst/>
              <a:cxnLst/>
              <a:rect l="l" t="t" r="r" b="b"/>
              <a:pathLst>
                <a:path w="1095375" h="361950">
                  <a:moveTo>
                    <a:pt x="914399" y="361949"/>
                  </a:moveTo>
                  <a:lnTo>
                    <a:pt x="180974" y="361949"/>
                  </a:lnTo>
                  <a:lnTo>
                    <a:pt x="172084" y="361732"/>
                  </a:lnTo>
                  <a:lnTo>
                    <a:pt x="128440" y="354159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6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40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914399" y="0"/>
                  </a:lnTo>
                  <a:lnTo>
                    <a:pt x="958383" y="5425"/>
                  </a:lnTo>
                  <a:lnTo>
                    <a:pt x="999711" y="21367"/>
                  </a:lnTo>
                  <a:lnTo>
                    <a:pt x="1035927" y="46873"/>
                  </a:lnTo>
                  <a:lnTo>
                    <a:pt x="1064875" y="80430"/>
                  </a:lnTo>
                  <a:lnTo>
                    <a:pt x="1084800" y="120016"/>
                  </a:lnTo>
                  <a:lnTo>
                    <a:pt x="1094505" y="163236"/>
                  </a:lnTo>
                  <a:lnTo>
                    <a:pt x="1095374" y="180974"/>
                  </a:lnTo>
                  <a:lnTo>
                    <a:pt x="1095157" y="189865"/>
                  </a:lnTo>
                  <a:lnTo>
                    <a:pt x="1087584" y="233509"/>
                  </a:lnTo>
                  <a:lnTo>
                    <a:pt x="1069633" y="274006"/>
                  </a:lnTo>
                  <a:lnTo>
                    <a:pt x="1042368" y="308943"/>
                  </a:lnTo>
                  <a:lnTo>
                    <a:pt x="1007430" y="336208"/>
                  </a:lnTo>
                  <a:lnTo>
                    <a:pt x="966934" y="354159"/>
                  </a:lnTo>
                  <a:lnTo>
                    <a:pt x="923290" y="361732"/>
                  </a:lnTo>
                  <a:lnTo>
                    <a:pt x="914399" y="36194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6899" y="363205"/>
            <a:ext cx="666750" cy="2032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b="1" spc="-30" dirty="0">
                <a:latin typeface="Calibri"/>
                <a:cs typeface="Calibri"/>
              </a:rPr>
              <a:t>SESI/SENAI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1353799" y="6096000"/>
            <a:ext cx="457200" cy="457200"/>
            <a:chOff x="11353799" y="6096000"/>
            <a:chExt cx="457200" cy="457200"/>
          </a:xfrm>
        </p:grpSpPr>
        <p:sp>
          <p:nvSpPr>
            <p:cNvPr id="10" name="object 10"/>
            <p:cNvSpPr/>
            <p:nvPr/>
          </p:nvSpPr>
          <p:spPr>
            <a:xfrm>
              <a:off x="11353799" y="60960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3" y="456832"/>
                  </a:lnTo>
                  <a:lnTo>
                    <a:pt x="169404" y="449528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2"/>
                  </a:lnTo>
                  <a:lnTo>
                    <a:pt x="1833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2" y="34365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9" y="42683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4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5" y="361827"/>
                  </a:lnTo>
                  <a:lnTo>
                    <a:pt x="384950" y="395538"/>
                  </a:lnTo>
                  <a:lnTo>
                    <a:pt x="349377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6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7871" y="6240065"/>
              <a:ext cx="97594" cy="169068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749299" y="739921"/>
            <a:ext cx="6266815" cy="295910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12700" marR="5080">
              <a:lnSpc>
                <a:spcPts val="7280"/>
              </a:lnSpc>
              <a:spcBef>
                <a:spcPts val="1400"/>
              </a:spcBef>
            </a:pPr>
            <a:r>
              <a:rPr sz="7100" spc="-405" dirty="0"/>
              <a:t>GESTÃO</a:t>
            </a:r>
            <a:r>
              <a:rPr sz="7100" spc="60" dirty="0"/>
              <a:t> </a:t>
            </a:r>
            <a:r>
              <a:rPr sz="7100" spc="-590" dirty="0"/>
              <a:t>DE </a:t>
            </a:r>
            <a:r>
              <a:rPr sz="7100" spc="-204" dirty="0"/>
              <a:t>EQUI</a:t>
            </a:r>
            <a:r>
              <a:rPr sz="7100" spc="-800" dirty="0"/>
              <a:t>P</a:t>
            </a:r>
            <a:r>
              <a:rPr sz="7100" spc="-204" dirty="0"/>
              <a:t>AME</a:t>
            </a:r>
            <a:r>
              <a:rPr sz="7100" spc="-305" dirty="0"/>
              <a:t>N</a:t>
            </a:r>
            <a:r>
              <a:rPr sz="7100" spc="-300" dirty="0"/>
              <a:t>T</a:t>
            </a:r>
            <a:r>
              <a:rPr sz="7100" spc="-204" dirty="0"/>
              <a:t>O</a:t>
            </a:r>
            <a:r>
              <a:rPr sz="7100" spc="-280" dirty="0"/>
              <a:t>S</a:t>
            </a:r>
            <a:r>
              <a:rPr sz="7100" spc="70" dirty="0"/>
              <a:t> </a:t>
            </a:r>
            <a:r>
              <a:rPr sz="7100" spc="-805" dirty="0"/>
              <a:t>E </a:t>
            </a:r>
            <a:r>
              <a:rPr sz="7100" spc="-60" dirty="0"/>
              <a:t>INVENTÁRIO</a:t>
            </a:r>
            <a:endParaRPr sz="7100"/>
          </a:p>
        </p:txBody>
      </p:sp>
      <p:sp>
        <p:nvSpPr>
          <p:cNvPr id="13" name="object 13"/>
          <p:cNvSpPr txBox="1"/>
          <p:nvPr/>
        </p:nvSpPr>
        <p:spPr>
          <a:xfrm>
            <a:off x="1092200" y="4739639"/>
            <a:ext cx="417131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5" dirty="0">
                <a:latin typeface="Montserrat"/>
                <a:cs typeface="Montserrat"/>
              </a:rPr>
              <a:t>Cadastro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80" dirty="0">
                <a:latin typeface="Montserrat"/>
                <a:cs typeface="Montserrat"/>
              </a:rPr>
              <a:t>com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55" dirty="0">
                <a:latin typeface="Montserrat"/>
                <a:cs typeface="Montserrat"/>
              </a:rPr>
              <a:t>nome,</a:t>
            </a:r>
            <a:r>
              <a:rPr sz="1650" spc="-35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código</a:t>
            </a:r>
            <a:r>
              <a:rPr sz="1650" spc="-35" dirty="0">
                <a:latin typeface="Montserrat"/>
                <a:cs typeface="Montserrat"/>
              </a:rPr>
              <a:t> </a:t>
            </a:r>
            <a:r>
              <a:rPr sz="1650" dirty="0">
                <a:latin typeface="Montserrat"/>
                <a:cs typeface="Montserrat"/>
              </a:rPr>
              <a:t>e</a:t>
            </a:r>
            <a:r>
              <a:rPr sz="1650" spc="-35" dirty="0">
                <a:latin typeface="Montserrat"/>
                <a:cs typeface="Montserrat"/>
              </a:rPr>
              <a:t> </a:t>
            </a:r>
            <a:r>
              <a:rPr sz="1650" spc="-50" dirty="0">
                <a:latin typeface="Montserrat"/>
                <a:cs typeface="Montserrat"/>
              </a:rPr>
              <a:t>patrimônio</a:t>
            </a:r>
            <a:endParaRPr sz="1650">
              <a:latin typeface="Montserrat"/>
              <a:cs typeface="Montserra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92200" y="5158739"/>
            <a:ext cx="396430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0" dirty="0">
                <a:latin typeface="Montserrat"/>
                <a:cs typeface="Montserrat"/>
              </a:rPr>
              <a:t>Controle</a:t>
            </a:r>
            <a:r>
              <a:rPr sz="1650" spc="-60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65" dirty="0">
                <a:latin typeface="Montserrat"/>
                <a:cs typeface="Montserrat"/>
              </a:rPr>
              <a:t> </a:t>
            </a:r>
            <a:r>
              <a:rPr sz="1650" spc="-50" dirty="0">
                <a:latin typeface="Montserrat"/>
                <a:cs typeface="Montserrat"/>
              </a:rPr>
              <a:t>quantidade</a:t>
            </a:r>
            <a:r>
              <a:rPr sz="1650" spc="-60" dirty="0">
                <a:latin typeface="Montserrat"/>
                <a:cs typeface="Montserrat"/>
              </a:rPr>
              <a:t> </a:t>
            </a:r>
            <a:r>
              <a:rPr sz="1650" spc="-35" dirty="0">
                <a:latin typeface="Montserrat"/>
                <a:cs typeface="Montserrat"/>
              </a:rPr>
              <a:t>atual</a:t>
            </a:r>
            <a:r>
              <a:rPr sz="1650" spc="-60" dirty="0">
                <a:latin typeface="Montserrat"/>
                <a:cs typeface="Montserrat"/>
              </a:rPr>
              <a:t> </a:t>
            </a:r>
            <a:r>
              <a:rPr sz="1650" dirty="0">
                <a:latin typeface="Montserrat"/>
                <a:cs typeface="Montserrat"/>
              </a:rPr>
              <a:t>e</a:t>
            </a:r>
            <a:r>
              <a:rPr sz="1650" spc="-60" dirty="0">
                <a:latin typeface="Montserrat"/>
                <a:cs typeface="Montserrat"/>
              </a:rPr>
              <a:t> </a:t>
            </a:r>
            <a:r>
              <a:rPr sz="1650" spc="-55" dirty="0">
                <a:latin typeface="Montserrat"/>
                <a:cs typeface="Montserrat"/>
              </a:rPr>
              <a:t>mínima</a:t>
            </a:r>
            <a:endParaRPr sz="1650">
              <a:latin typeface="Montserrat"/>
              <a:cs typeface="Montserra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92200" y="5577839"/>
            <a:ext cx="4148454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45" dirty="0">
                <a:latin typeface="Montserrat"/>
                <a:cs typeface="Montserrat"/>
              </a:rPr>
              <a:t>Registro</a:t>
            </a:r>
            <a:r>
              <a:rPr sz="1650" spc="-65" dirty="0">
                <a:latin typeface="Montserrat"/>
                <a:cs typeface="Montserrat"/>
              </a:rPr>
              <a:t> </a:t>
            </a:r>
            <a:r>
              <a:rPr sz="1650" spc="-30" dirty="0">
                <a:latin typeface="Montserrat"/>
                <a:cs typeface="Montserrat"/>
              </a:rPr>
              <a:t>visual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80" dirty="0">
                <a:latin typeface="Montserrat"/>
                <a:cs typeface="Montserrat"/>
              </a:rPr>
              <a:t>com</a:t>
            </a:r>
            <a:r>
              <a:rPr sz="1650" spc="-25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foto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do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60" dirty="0">
                <a:latin typeface="Montserrat"/>
                <a:cs typeface="Montserrat"/>
              </a:rPr>
              <a:t>equipamento</a:t>
            </a:r>
            <a:endParaRPr sz="1650">
              <a:latin typeface="Montserrat"/>
              <a:cs typeface="Montserra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299" y="3925061"/>
            <a:ext cx="9819640" cy="787400"/>
          </a:xfrm>
          <a:prstGeom prst="rect">
            <a:avLst/>
          </a:prstGeom>
        </p:spPr>
        <p:txBody>
          <a:bodyPr vert="horz" wrap="square" lIns="0" tIns="654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15"/>
              </a:spcBef>
              <a:tabLst>
                <a:tab pos="5346065" algn="l"/>
              </a:tabLst>
            </a:pPr>
            <a:r>
              <a:rPr sz="1650" dirty="0">
                <a:latin typeface="Montserrat"/>
                <a:cs typeface="Montserrat"/>
              </a:rPr>
              <a:t>O</a:t>
            </a:r>
            <a:r>
              <a:rPr sz="1650" spc="-65" dirty="0">
                <a:latin typeface="Montserrat"/>
                <a:cs typeface="Montserrat"/>
              </a:rPr>
              <a:t> </a:t>
            </a:r>
            <a:r>
              <a:rPr sz="1650" spc="-50" dirty="0">
                <a:latin typeface="Montserrat"/>
                <a:cs typeface="Montserrat"/>
              </a:rPr>
              <a:t>sistema</a:t>
            </a:r>
            <a:r>
              <a:rPr sz="1650" spc="-55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60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inventário</a:t>
            </a:r>
            <a:r>
              <a:rPr sz="1650" spc="-55" dirty="0">
                <a:latin typeface="Montserrat"/>
                <a:cs typeface="Montserrat"/>
              </a:rPr>
              <a:t> </a:t>
            </a:r>
            <a:r>
              <a:rPr sz="1650" spc="-60" dirty="0">
                <a:latin typeface="Montserrat"/>
                <a:cs typeface="Montserrat"/>
              </a:rPr>
              <a:t>permite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10" dirty="0">
                <a:latin typeface="Montserrat"/>
                <a:cs typeface="Montserrat"/>
              </a:rPr>
              <a:t>controle</a:t>
            </a:r>
            <a:r>
              <a:rPr sz="1650" dirty="0">
                <a:latin typeface="Montserrat"/>
                <a:cs typeface="Montserrat"/>
              </a:rPr>
              <a:t>	</a:t>
            </a:r>
            <a:r>
              <a:rPr sz="1650" spc="-60" dirty="0">
                <a:latin typeface="Montserrat"/>
                <a:cs typeface="Montserrat"/>
              </a:rPr>
              <a:t>Gestão</a:t>
            </a:r>
            <a:r>
              <a:rPr sz="1650" spc="-20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financeira</a:t>
            </a:r>
            <a:r>
              <a:rPr sz="1650" spc="-20" dirty="0">
                <a:latin typeface="Montserrat"/>
                <a:cs typeface="Montserrat"/>
              </a:rPr>
              <a:t> </a:t>
            </a:r>
            <a:r>
              <a:rPr sz="1650" spc="-65" dirty="0">
                <a:latin typeface="Montserrat"/>
                <a:cs typeface="Montserrat"/>
              </a:rPr>
              <a:t>completa</a:t>
            </a:r>
            <a:r>
              <a:rPr sz="1650" spc="-20" dirty="0">
                <a:latin typeface="Montserrat"/>
                <a:cs typeface="Montserrat"/>
              </a:rPr>
              <a:t> </a:t>
            </a:r>
            <a:r>
              <a:rPr sz="1650" spc="-80" dirty="0">
                <a:latin typeface="Montserrat"/>
                <a:cs typeface="Montserrat"/>
              </a:rPr>
              <a:t>com</a:t>
            </a:r>
            <a:r>
              <a:rPr sz="1650" spc="-20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controle</a:t>
            </a:r>
            <a:r>
              <a:rPr sz="1650" spc="-15" dirty="0">
                <a:latin typeface="Montserrat"/>
                <a:cs typeface="Montserrat"/>
              </a:rPr>
              <a:t> </a:t>
            </a:r>
            <a:r>
              <a:rPr sz="1650" spc="-25" dirty="0">
                <a:latin typeface="Montserrat"/>
                <a:cs typeface="Montserrat"/>
              </a:rPr>
              <a:t>de:</a:t>
            </a:r>
            <a:endParaRPr sz="1650">
              <a:latin typeface="Montserrat"/>
              <a:cs typeface="Montserrat"/>
            </a:endParaRPr>
          </a:p>
          <a:p>
            <a:pPr marL="12700">
              <a:lnSpc>
                <a:spcPts val="1590"/>
              </a:lnSpc>
              <a:spcBef>
                <a:spcPts val="420"/>
              </a:spcBef>
            </a:pPr>
            <a:r>
              <a:rPr sz="1650" spc="-50" dirty="0">
                <a:latin typeface="Montserrat"/>
                <a:cs typeface="Montserrat"/>
              </a:rPr>
              <a:t>detalhado </a:t>
            </a:r>
            <a:r>
              <a:rPr sz="1650" spc="-35" dirty="0">
                <a:latin typeface="Montserrat"/>
                <a:cs typeface="Montserrat"/>
              </a:rPr>
              <a:t>dos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60" dirty="0">
                <a:latin typeface="Montserrat"/>
                <a:cs typeface="Montserrat"/>
              </a:rPr>
              <a:t>equipamentos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com:</a:t>
            </a:r>
            <a:endParaRPr sz="1650">
              <a:latin typeface="Montserrat"/>
              <a:cs typeface="Montserrat"/>
            </a:endParaRPr>
          </a:p>
          <a:p>
            <a:pPr marL="5688965">
              <a:lnSpc>
                <a:spcPts val="1590"/>
              </a:lnSpc>
            </a:pPr>
            <a:r>
              <a:rPr sz="1650" spc="-60" dirty="0">
                <a:latin typeface="Montserrat"/>
                <a:cs typeface="Montserrat"/>
              </a:rPr>
              <a:t>Valor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55" dirty="0">
                <a:latin typeface="Montserrat"/>
                <a:cs typeface="Montserrat"/>
              </a:rPr>
              <a:t> custo </a:t>
            </a:r>
            <a:r>
              <a:rPr sz="1650" dirty="0">
                <a:latin typeface="Montserrat"/>
                <a:cs typeface="Montserrat"/>
              </a:rPr>
              <a:t>e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35" dirty="0">
                <a:latin typeface="Montserrat"/>
                <a:cs typeface="Montserrat"/>
              </a:rPr>
              <a:t>valor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55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venda</a:t>
            </a:r>
            <a:endParaRPr sz="1650">
              <a:latin typeface="Montserrat"/>
              <a:cs typeface="Montserra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426199" y="4853939"/>
            <a:ext cx="295275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60" dirty="0">
                <a:latin typeface="Montserrat"/>
                <a:cs typeface="Montserrat"/>
              </a:rPr>
              <a:t>Valor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40" dirty="0">
                <a:latin typeface="Montserrat"/>
                <a:cs typeface="Montserrat"/>
              </a:rPr>
              <a:t>aluguel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60" dirty="0">
                <a:latin typeface="Montserrat"/>
                <a:cs typeface="Montserrat"/>
              </a:rPr>
              <a:t>para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locação</a:t>
            </a:r>
            <a:endParaRPr sz="1650">
              <a:latin typeface="Montserrat"/>
              <a:cs typeface="Montserra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6199" y="5273039"/>
            <a:ext cx="3465195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60" dirty="0">
                <a:latin typeface="Montserrat"/>
                <a:cs typeface="Montserrat"/>
              </a:rPr>
              <a:t>Valor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spc="-65" dirty="0">
                <a:latin typeface="Montserrat"/>
                <a:cs typeface="Montserrat"/>
              </a:rPr>
              <a:t>manutenção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60" dirty="0">
                <a:latin typeface="Montserrat"/>
                <a:cs typeface="Montserrat"/>
              </a:rPr>
              <a:t>para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reparos</a:t>
            </a:r>
            <a:endParaRPr sz="1650">
              <a:latin typeface="Montserrat"/>
              <a:cs typeface="Montserra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26199" y="5692139"/>
            <a:ext cx="3779520" cy="278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50" spc="-55" dirty="0">
                <a:latin typeface="Montserrat"/>
                <a:cs typeface="Montserrat"/>
              </a:rPr>
              <a:t>Funcionalidades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40" dirty="0">
                <a:latin typeface="Montserrat"/>
                <a:cs typeface="Montserrat"/>
              </a:rPr>
              <a:t>edição </a:t>
            </a:r>
            <a:r>
              <a:rPr sz="1650" dirty="0">
                <a:latin typeface="Montserrat"/>
                <a:cs typeface="Montserrat"/>
              </a:rPr>
              <a:t>e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50" dirty="0">
                <a:latin typeface="Montserrat"/>
                <a:cs typeface="Montserrat"/>
              </a:rPr>
              <a:t>exclusão</a:t>
            </a:r>
            <a:endParaRPr sz="1650">
              <a:latin typeface="Montserrat"/>
              <a:cs typeface="Montserra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90574" y="4533900"/>
            <a:ext cx="11210925" cy="2133600"/>
            <a:chOff x="790574" y="4533900"/>
            <a:chExt cx="11210925" cy="2133600"/>
          </a:xfrm>
        </p:grpSpPr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" y="4838699"/>
              <a:ext cx="152399" cy="13334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90574" y="5248274"/>
              <a:ext cx="171449" cy="152399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0099" y="5676900"/>
              <a:ext cx="152399" cy="13334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3624" y="4533900"/>
              <a:ext cx="130209" cy="130239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15049" y="4962525"/>
              <a:ext cx="190499" cy="11587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133385" y="5361860"/>
              <a:ext cx="154037" cy="1540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4099" y="5783245"/>
              <a:ext cx="150829" cy="15082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0429874" y="6343650"/>
              <a:ext cx="1571625" cy="323850"/>
            </a:xfrm>
            <a:custGeom>
              <a:avLst/>
              <a:gdLst/>
              <a:ahLst/>
              <a:cxnLst/>
              <a:rect l="l" t="t" r="r" b="b"/>
              <a:pathLst>
                <a:path w="1571625" h="323850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544174" y="6438900"/>
              <a:ext cx="133349" cy="133349"/>
            </a:xfrm>
            <a:prstGeom prst="rect">
              <a:avLst/>
            </a:prstGeom>
          </p:spPr>
        </p:pic>
      </p:grpSp>
      <p:sp>
        <p:nvSpPr>
          <p:cNvPr id="30" name="object 3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70" dirty="0"/>
              <a:t>Feito</a:t>
            </a:r>
            <a:r>
              <a:rPr spc="5" dirty="0"/>
              <a:t> </a:t>
            </a:r>
            <a:r>
              <a:rPr spc="-90" dirty="0"/>
              <a:t>com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15150"/>
          </a:xfrm>
          <a:custGeom>
            <a:avLst/>
            <a:gdLst/>
            <a:ahLst/>
            <a:cxnLst/>
            <a:rect l="l" t="t" r="r" b="b"/>
            <a:pathLst>
              <a:path w="12192000" h="6915150">
                <a:moveTo>
                  <a:pt x="12191999" y="6915149"/>
                </a:moveTo>
                <a:lnTo>
                  <a:pt x="0" y="69151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915149"/>
                </a:lnTo>
                <a:close/>
              </a:path>
            </a:pathLst>
          </a:custGeom>
          <a:solidFill>
            <a:srgbClr val="ECECEC">
              <a:alpha val="12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200649"/>
            <a:ext cx="12192000" cy="1712595"/>
          </a:xfrm>
          <a:custGeom>
            <a:avLst/>
            <a:gdLst/>
            <a:ahLst/>
            <a:cxnLst/>
            <a:rect l="l" t="t" r="r" b="b"/>
            <a:pathLst>
              <a:path w="12192000" h="1712595">
                <a:moveTo>
                  <a:pt x="12191998" y="1712119"/>
                </a:moveTo>
                <a:lnTo>
                  <a:pt x="0" y="1712119"/>
                </a:lnTo>
                <a:lnTo>
                  <a:pt x="0" y="0"/>
                </a:lnTo>
                <a:lnTo>
                  <a:pt x="16930" y="0"/>
                </a:lnTo>
                <a:lnTo>
                  <a:pt x="12191998" y="171211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524" y="314324"/>
            <a:ext cx="1266825" cy="381000"/>
          </a:xfrm>
          <a:custGeom>
            <a:avLst/>
            <a:gdLst/>
            <a:ahLst/>
            <a:cxnLst/>
            <a:rect l="l" t="t" r="r" b="b"/>
            <a:pathLst>
              <a:path w="1266825" h="381000">
                <a:moveTo>
                  <a:pt x="0" y="190499"/>
                </a:moveTo>
                <a:lnTo>
                  <a:pt x="5710" y="144200"/>
                </a:lnTo>
                <a:lnTo>
                  <a:pt x="22491" y="100697"/>
                </a:lnTo>
                <a:lnTo>
                  <a:pt x="49340" y="62575"/>
                </a:lnTo>
                <a:lnTo>
                  <a:pt x="84663" y="32105"/>
                </a:lnTo>
                <a:lnTo>
                  <a:pt x="126332" y="11130"/>
                </a:lnTo>
                <a:lnTo>
                  <a:pt x="171827" y="915"/>
                </a:lnTo>
                <a:lnTo>
                  <a:pt x="190499" y="0"/>
                </a:lnTo>
                <a:lnTo>
                  <a:pt x="1076324" y="0"/>
                </a:lnTo>
                <a:lnTo>
                  <a:pt x="1122623" y="5710"/>
                </a:lnTo>
                <a:lnTo>
                  <a:pt x="1166126" y="22492"/>
                </a:lnTo>
                <a:lnTo>
                  <a:pt x="1204249" y="49340"/>
                </a:lnTo>
                <a:lnTo>
                  <a:pt x="1234719" y="84663"/>
                </a:lnTo>
                <a:lnTo>
                  <a:pt x="1255693" y="126332"/>
                </a:lnTo>
                <a:lnTo>
                  <a:pt x="1265909" y="171827"/>
                </a:lnTo>
                <a:lnTo>
                  <a:pt x="1266824" y="190499"/>
                </a:lnTo>
                <a:lnTo>
                  <a:pt x="1266596" y="199858"/>
                </a:lnTo>
                <a:lnTo>
                  <a:pt x="1258624" y="245799"/>
                </a:lnTo>
                <a:lnTo>
                  <a:pt x="1239728" y="288427"/>
                </a:lnTo>
                <a:lnTo>
                  <a:pt x="1211028" y="325203"/>
                </a:lnTo>
                <a:lnTo>
                  <a:pt x="1174252" y="353904"/>
                </a:lnTo>
                <a:lnTo>
                  <a:pt x="1131624" y="372799"/>
                </a:lnTo>
                <a:lnTo>
                  <a:pt x="1085683" y="380771"/>
                </a:lnTo>
                <a:lnTo>
                  <a:pt x="1076324" y="380999"/>
                </a:lnTo>
                <a:lnTo>
                  <a:pt x="190499" y="380999"/>
                </a:ln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5949" y="383958"/>
            <a:ext cx="81724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45" dirty="0">
                <a:latin typeface="Montserrat SemiBold"/>
                <a:cs typeface="Montserrat SemiBold"/>
              </a:rPr>
              <a:t>SESI/SENAI</a:t>
            </a:r>
            <a:endParaRPr sz="1150">
              <a:latin typeface="Montserrat SemiBold"/>
              <a:cs typeface="Montserrat Semi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717395"/>
            <a:ext cx="4983480" cy="1774825"/>
          </a:xfrm>
          <a:prstGeom prst="rect">
            <a:avLst/>
          </a:prstGeom>
        </p:spPr>
        <p:txBody>
          <a:bodyPr vert="horz" wrap="square" lIns="0" tIns="236854" rIns="0" bIns="0" rtlCol="0">
            <a:spAutoFit/>
          </a:bodyPr>
          <a:lstStyle/>
          <a:p>
            <a:pPr marL="12700" marR="5080">
              <a:lnSpc>
                <a:spcPct val="77500"/>
              </a:lnSpc>
              <a:spcBef>
                <a:spcPts val="1864"/>
              </a:spcBef>
            </a:pPr>
            <a:r>
              <a:rPr sz="6450" spc="-210" dirty="0"/>
              <a:t>CADASTRO</a:t>
            </a:r>
            <a:r>
              <a:rPr sz="6450" spc="-130" dirty="0"/>
              <a:t> </a:t>
            </a:r>
            <a:r>
              <a:rPr sz="6450" spc="-535" dirty="0"/>
              <a:t>DE </a:t>
            </a:r>
            <a:r>
              <a:rPr sz="6450" spc="-170" dirty="0"/>
              <a:t>TÉCNICOS</a:t>
            </a:r>
            <a:r>
              <a:rPr sz="6450" spc="-155" dirty="0"/>
              <a:t> </a:t>
            </a:r>
            <a:r>
              <a:rPr sz="6450" spc="-635" dirty="0"/>
              <a:t>E</a:t>
            </a:r>
            <a:r>
              <a:rPr sz="6450" spc="60" dirty="0"/>
              <a:t> </a:t>
            </a:r>
            <a:r>
              <a:rPr sz="6450" spc="-295" dirty="0"/>
              <a:t>RH</a:t>
            </a:r>
            <a:endParaRPr sz="64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8174" y="4286250"/>
            <a:ext cx="171449" cy="1333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985" y="4723685"/>
            <a:ext cx="154037" cy="1540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7699" y="5173645"/>
            <a:ext cx="150829" cy="15082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6985" y="5618916"/>
            <a:ext cx="153114" cy="12942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23700"/>
              </a:lnSpc>
              <a:spcBef>
                <a:spcPts val="114"/>
              </a:spcBef>
            </a:pPr>
            <a:r>
              <a:rPr spc="-100" dirty="0"/>
              <a:t>O</a:t>
            </a:r>
            <a:r>
              <a:rPr spc="-5" dirty="0"/>
              <a:t> </a:t>
            </a:r>
            <a:r>
              <a:rPr spc="-90" dirty="0"/>
              <a:t>módulo</a:t>
            </a:r>
            <a:r>
              <a:rPr spc="-10" dirty="0"/>
              <a:t> </a:t>
            </a:r>
            <a:r>
              <a:rPr spc="-85" dirty="0"/>
              <a:t>de</a:t>
            </a:r>
            <a:r>
              <a:rPr spc="-5" dirty="0"/>
              <a:t> </a:t>
            </a:r>
            <a:r>
              <a:rPr spc="-80" dirty="0"/>
              <a:t>cadastro</a:t>
            </a:r>
            <a:r>
              <a:rPr spc="-5" dirty="0"/>
              <a:t> </a:t>
            </a:r>
            <a:r>
              <a:rPr spc="-85" dirty="0"/>
              <a:t>de</a:t>
            </a:r>
            <a:r>
              <a:rPr spc="-5" dirty="0"/>
              <a:t> </a:t>
            </a:r>
            <a:r>
              <a:rPr spc="-70" dirty="0"/>
              <a:t>técnicos</a:t>
            </a:r>
            <a:r>
              <a:rPr spc="-5" dirty="0"/>
              <a:t> </a:t>
            </a:r>
            <a:r>
              <a:rPr spc="-90" dirty="0"/>
              <a:t>permite</a:t>
            </a:r>
            <a:r>
              <a:rPr spc="-5" dirty="0"/>
              <a:t> </a:t>
            </a:r>
            <a:r>
              <a:rPr spc="-80" dirty="0"/>
              <a:t>o</a:t>
            </a:r>
            <a:r>
              <a:rPr spc="-5" dirty="0"/>
              <a:t> </a:t>
            </a:r>
            <a:r>
              <a:rPr spc="-10" dirty="0"/>
              <a:t>gerenciamento </a:t>
            </a:r>
            <a:r>
              <a:rPr spc="-90" dirty="0"/>
              <a:t>completo</a:t>
            </a:r>
            <a:r>
              <a:rPr spc="25" dirty="0"/>
              <a:t> </a:t>
            </a:r>
            <a:r>
              <a:rPr spc="-80" dirty="0"/>
              <a:t>dos</a:t>
            </a:r>
            <a:r>
              <a:rPr spc="25" dirty="0"/>
              <a:t> </a:t>
            </a:r>
            <a:r>
              <a:rPr spc="-80" dirty="0"/>
              <a:t>recursos</a:t>
            </a:r>
            <a:r>
              <a:rPr spc="30" dirty="0"/>
              <a:t> </a:t>
            </a:r>
            <a:r>
              <a:rPr spc="-85" dirty="0"/>
              <a:t>humanos,</a:t>
            </a:r>
            <a:r>
              <a:rPr spc="25" dirty="0"/>
              <a:t> </a:t>
            </a:r>
            <a:r>
              <a:rPr spc="-90" dirty="0"/>
              <a:t>armazenando</a:t>
            </a:r>
            <a:r>
              <a:rPr spc="30" dirty="0"/>
              <a:t> </a:t>
            </a:r>
            <a:r>
              <a:rPr spc="-10" dirty="0"/>
              <a:t>informações </a:t>
            </a:r>
            <a:r>
              <a:rPr spc="-65" dirty="0"/>
              <a:t>essenciais</a:t>
            </a:r>
            <a:r>
              <a:rPr spc="5" dirty="0"/>
              <a:t> </a:t>
            </a:r>
            <a:r>
              <a:rPr spc="-100" dirty="0"/>
              <a:t>como</a:t>
            </a:r>
            <a:r>
              <a:rPr spc="10" dirty="0"/>
              <a:t> </a:t>
            </a:r>
            <a:r>
              <a:rPr spc="-90" dirty="0"/>
              <a:t>nome,</a:t>
            </a:r>
            <a:r>
              <a:rPr spc="10" dirty="0"/>
              <a:t> </a:t>
            </a:r>
            <a:r>
              <a:rPr spc="-70" dirty="0"/>
              <a:t>email,</a:t>
            </a:r>
            <a:r>
              <a:rPr spc="10" dirty="0"/>
              <a:t> </a:t>
            </a:r>
            <a:r>
              <a:rPr spc="-75" dirty="0"/>
              <a:t>telefone,</a:t>
            </a:r>
            <a:r>
              <a:rPr spc="10" dirty="0"/>
              <a:t> </a:t>
            </a:r>
            <a:r>
              <a:rPr spc="-80" dirty="0"/>
              <a:t>código</a:t>
            </a:r>
            <a:r>
              <a:rPr spc="5" dirty="0"/>
              <a:t> </a:t>
            </a:r>
            <a:r>
              <a:rPr spc="-75" dirty="0"/>
              <a:t>interno,</a:t>
            </a:r>
            <a:r>
              <a:rPr spc="10" dirty="0"/>
              <a:t> </a:t>
            </a:r>
            <a:r>
              <a:rPr spc="-80" dirty="0"/>
              <a:t>estado</a:t>
            </a:r>
            <a:r>
              <a:rPr spc="10" dirty="0"/>
              <a:t> </a:t>
            </a:r>
            <a:r>
              <a:rPr spc="-50" dirty="0"/>
              <a:t>e </a:t>
            </a:r>
            <a:r>
              <a:rPr spc="-70" dirty="0"/>
              <a:t>especialidades</a:t>
            </a:r>
            <a:r>
              <a:rPr spc="-15" dirty="0"/>
              <a:t> </a:t>
            </a:r>
            <a:r>
              <a:rPr spc="-85" dirty="0"/>
              <a:t>de</a:t>
            </a:r>
            <a:r>
              <a:rPr spc="-15" dirty="0"/>
              <a:t> </a:t>
            </a:r>
            <a:r>
              <a:rPr spc="-75" dirty="0"/>
              <a:t>cada</a:t>
            </a:r>
            <a:r>
              <a:rPr spc="-15" dirty="0"/>
              <a:t> </a:t>
            </a:r>
            <a:r>
              <a:rPr spc="-10" dirty="0"/>
              <a:t>profissional.</a:t>
            </a:r>
          </a:p>
          <a:p>
            <a:pPr marL="393065" marR="1384935">
              <a:lnSpc>
                <a:spcPct val="189500"/>
              </a:lnSpc>
              <a:spcBef>
                <a:spcPts val="1200"/>
              </a:spcBef>
            </a:pPr>
            <a:r>
              <a:rPr spc="-75" dirty="0"/>
              <a:t>Cadastro</a:t>
            </a:r>
            <a:r>
              <a:rPr spc="-20" dirty="0"/>
              <a:t> </a:t>
            </a:r>
            <a:r>
              <a:rPr spc="-75" dirty="0"/>
              <a:t>detalhado</a:t>
            </a:r>
            <a:r>
              <a:rPr spc="-15" dirty="0"/>
              <a:t> </a:t>
            </a:r>
            <a:r>
              <a:rPr spc="-105" dirty="0"/>
              <a:t>com</a:t>
            </a:r>
            <a:r>
              <a:rPr spc="-25" dirty="0"/>
              <a:t> </a:t>
            </a:r>
            <a:r>
              <a:rPr spc="-75" dirty="0"/>
              <a:t>foto</a:t>
            </a:r>
            <a:r>
              <a:rPr spc="-15" dirty="0"/>
              <a:t> </a:t>
            </a:r>
            <a:r>
              <a:rPr spc="-90" dirty="0"/>
              <a:t>do</a:t>
            </a:r>
            <a:r>
              <a:rPr spc="-15" dirty="0"/>
              <a:t> </a:t>
            </a:r>
            <a:r>
              <a:rPr spc="-45" dirty="0"/>
              <a:t>profissional </a:t>
            </a:r>
            <a:r>
              <a:rPr spc="-70" dirty="0"/>
              <a:t>Registro</a:t>
            </a:r>
            <a:r>
              <a:rPr spc="-20" dirty="0"/>
              <a:t> </a:t>
            </a:r>
            <a:r>
              <a:rPr spc="-85" dirty="0"/>
              <a:t>de</a:t>
            </a:r>
            <a:r>
              <a:rPr spc="-15" dirty="0"/>
              <a:t> </a:t>
            </a:r>
            <a:r>
              <a:rPr spc="-70" dirty="0"/>
              <a:t>especialidades</a:t>
            </a:r>
            <a:r>
              <a:rPr spc="-20" dirty="0"/>
              <a:t> </a:t>
            </a:r>
            <a:r>
              <a:rPr spc="-10" dirty="0"/>
              <a:t>técnicas</a:t>
            </a:r>
          </a:p>
          <a:p>
            <a:pPr marL="393065" marR="1517650">
              <a:lnSpc>
                <a:spcPts val="3529"/>
              </a:lnSpc>
              <a:spcBef>
                <a:spcPts val="114"/>
              </a:spcBef>
            </a:pPr>
            <a:r>
              <a:rPr spc="-80" dirty="0"/>
              <a:t>Edição</a:t>
            </a:r>
            <a:r>
              <a:rPr spc="-10" dirty="0"/>
              <a:t> </a:t>
            </a:r>
            <a:r>
              <a:rPr spc="-80" dirty="0"/>
              <a:t>e</a:t>
            </a:r>
            <a:r>
              <a:rPr spc="-5" dirty="0"/>
              <a:t> </a:t>
            </a:r>
            <a:r>
              <a:rPr spc="-65" dirty="0"/>
              <a:t>atualização</a:t>
            </a:r>
            <a:r>
              <a:rPr spc="-5" dirty="0"/>
              <a:t> </a:t>
            </a:r>
            <a:r>
              <a:rPr spc="-85" dirty="0"/>
              <a:t>de</a:t>
            </a:r>
            <a:r>
              <a:rPr spc="-5" dirty="0"/>
              <a:t> </a:t>
            </a:r>
            <a:r>
              <a:rPr spc="-85" dirty="0"/>
              <a:t>dados</a:t>
            </a:r>
            <a:r>
              <a:rPr spc="-5" dirty="0"/>
              <a:t> </a:t>
            </a:r>
            <a:r>
              <a:rPr spc="-45" dirty="0"/>
              <a:t>simplificada </a:t>
            </a:r>
            <a:r>
              <a:rPr spc="-70" dirty="0"/>
              <a:t>Vinculação</a:t>
            </a:r>
            <a:r>
              <a:rPr spc="-15" dirty="0"/>
              <a:t> </a:t>
            </a:r>
            <a:r>
              <a:rPr spc="-75" dirty="0"/>
              <a:t>direta</a:t>
            </a:r>
            <a:r>
              <a:rPr spc="-10" dirty="0"/>
              <a:t> </a:t>
            </a:r>
            <a:r>
              <a:rPr spc="-105" dirty="0"/>
              <a:t>com</a:t>
            </a:r>
            <a:r>
              <a:rPr spc="-15" dirty="0"/>
              <a:t> </a:t>
            </a:r>
            <a:r>
              <a:rPr spc="-90" dirty="0"/>
              <a:t>módulo</a:t>
            </a:r>
            <a:r>
              <a:rPr spc="-10" dirty="0"/>
              <a:t> </a:t>
            </a:r>
            <a:r>
              <a:rPr spc="-85" dirty="0"/>
              <a:t>de</a:t>
            </a:r>
            <a:r>
              <a:rPr spc="-15" dirty="0"/>
              <a:t> </a:t>
            </a:r>
            <a:r>
              <a:rPr spc="-10" dirty="0"/>
              <a:t>tarefas</a:t>
            </a: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1375" y="2657474"/>
            <a:ext cx="4391024" cy="1600200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429874" y="6153150"/>
            <a:ext cx="1571625" cy="590550"/>
            <a:chOff x="10429874" y="6153150"/>
            <a:chExt cx="1571625" cy="590550"/>
          </a:xfrm>
        </p:grpSpPr>
        <p:sp>
          <p:nvSpPr>
            <p:cNvPr id="14" name="object 14"/>
            <p:cNvSpPr/>
            <p:nvPr/>
          </p:nvSpPr>
          <p:spPr>
            <a:xfrm>
              <a:off x="11353798" y="615315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3" y="456832"/>
                  </a:lnTo>
                  <a:lnTo>
                    <a:pt x="169404" y="449528"/>
                  </a:lnTo>
                  <a:lnTo>
                    <a:pt x="127441" y="433735"/>
                  </a:lnTo>
                  <a:lnTo>
                    <a:pt x="89365" y="410058"/>
                  </a:lnTo>
                  <a:lnTo>
                    <a:pt x="56639" y="379408"/>
                  </a:lnTo>
                  <a:lnTo>
                    <a:pt x="30521" y="342962"/>
                  </a:lnTo>
                  <a:lnTo>
                    <a:pt x="12016" y="302122"/>
                  </a:lnTo>
                  <a:lnTo>
                    <a:pt x="1833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9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2" y="34364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39" y="5852"/>
                  </a:lnTo>
                  <a:lnTo>
                    <a:pt x="322997" y="20265"/>
                  </a:lnTo>
                  <a:lnTo>
                    <a:pt x="361829" y="42684"/>
                  </a:lnTo>
                  <a:lnTo>
                    <a:pt x="395538" y="72248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8" y="191344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5" y="361827"/>
                  </a:lnTo>
                  <a:lnTo>
                    <a:pt x="384950" y="395537"/>
                  </a:lnTo>
                  <a:lnTo>
                    <a:pt x="349377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6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47871" y="6297215"/>
              <a:ext cx="97594" cy="1690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429874" y="6419849"/>
              <a:ext cx="1571625" cy="323850"/>
            </a:xfrm>
            <a:custGeom>
              <a:avLst/>
              <a:gdLst/>
              <a:ahLst/>
              <a:cxnLst/>
              <a:rect l="l" t="t" r="r" b="b"/>
              <a:pathLst>
                <a:path w="1571625" h="323850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4174" y="6515099"/>
              <a:ext cx="133349" cy="133349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pc="-70" dirty="0"/>
              <a:t>Feito</a:t>
            </a:r>
            <a:r>
              <a:rPr spc="5" dirty="0"/>
              <a:t> </a:t>
            </a:r>
            <a:r>
              <a:rPr spc="-90" dirty="0"/>
              <a:t>com</a:t>
            </a:r>
            <a:r>
              <a:rPr spc="5" dirty="0"/>
              <a:t> </a:t>
            </a:r>
            <a:r>
              <a:rPr spc="-50" dirty="0"/>
              <a:t>Genspark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153275"/>
          </a:xfrm>
          <a:custGeom>
            <a:avLst/>
            <a:gdLst/>
            <a:ahLst/>
            <a:cxnLst/>
            <a:rect l="l" t="t" r="r" b="b"/>
            <a:pathLst>
              <a:path w="12192000" h="7153275">
                <a:moveTo>
                  <a:pt x="12191999" y="7153274"/>
                </a:moveTo>
                <a:lnTo>
                  <a:pt x="0" y="715327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153274"/>
                </a:lnTo>
                <a:close/>
              </a:path>
            </a:pathLst>
          </a:custGeom>
          <a:solidFill>
            <a:srgbClr val="ECECEC">
              <a:alpha val="1207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5439072"/>
            <a:ext cx="12190095" cy="1714500"/>
          </a:xfrm>
          <a:custGeom>
            <a:avLst/>
            <a:gdLst/>
            <a:ahLst/>
            <a:cxnLst/>
            <a:rect l="l" t="t" r="r" b="b"/>
            <a:pathLst>
              <a:path w="12190095" h="1714500">
                <a:moveTo>
                  <a:pt x="12189881" y="1714202"/>
                </a:moveTo>
                <a:lnTo>
                  <a:pt x="0" y="1714202"/>
                </a:lnTo>
                <a:lnTo>
                  <a:pt x="0" y="0"/>
                </a:lnTo>
                <a:lnTo>
                  <a:pt x="12189881" y="1714202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90524" y="314324"/>
            <a:ext cx="1266825" cy="381000"/>
          </a:xfrm>
          <a:custGeom>
            <a:avLst/>
            <a:gdLst/>
            <a:ahLst/>
            <a:cxnLst/>
            <a:rect l="l" t="t" r="r" b="b"/>
            <a:pathLst>
              <a:path w="1266825" h="381000">
                <a:moveTo>
                  <a:pt x="0" y="190499"/>
                </a:moveTo>
                <a:lnTo>
                  <a:pt x="5710" y="144200"/>
                </a:lnTo>
                <a:lnTo>
                  <a:pt x="22491" y="100697"/>
                </a:lnTo>
                <a:lnTo>
                  <a:pt x="49340" y="62575"/>
                </a:lnTo>
                <a:lnTo>
                  <a:pt x="84663" y="32105"/>
                </a:lnTo>
                <a:lnTo>
                  <a:pt x="126332" y="11130"/>
                </a:lnTo>
                <a:lnTo>
                  <a:pt x="171827" y="915"/>
                </a:lnTo>
                <a:lnTo>
                  <a:pt x="190499" y="0"/>
                </a:lnTo>
                <a:lnTo>
                  <a:pt x="1076324" y="0"/>
                </a:lnTo>
                <a:lnTo>
                  <a:pt x="1122623" y="5710"/>
                </a:lnTo>
                <a:lnTo>
                  <a:pt x="1166126" y="22492"/>
                </a:lnTo>
                <a:lnTo>
                  <a:pt x="1204249" y="49340"/>
                </a:lnTo>
                <a:lnTo>
                  <a:pt x="1234719" y="84663"/>
                </a:lnTo>
                <a:lnTo>
                  <a:pt x="1255693" y="126332"/>
                </a:lnTo>
                <a:lnTo>
                  <a:pt x="1265909" y="171827"/>
                </a:lnTo>
                <a:lnTo>
                  <a:pt x="1266824" y="190499"/>
                </a:lnTo>
                <a:lnTo>
                  <a:pt x="1266596" y="199858"/>
                </a:lnTo>
                <a:lnTo>
                  <a:pt x="1258624" y="245799"/>
                </a:lnTo>
                <a:lnTo>
                  <a:pt x="1239728" y="288427"/>
                </a:lnTo>
                <a:lnTo>
                  <a:pt x="1211028" y="325203"/>
                </a:lnTo>
                <a:lnTo>
                  <a:pt x="1174252" y="353904"/>
                </a:lnTo>
                <a:lnTo>
                  <a:pt x="1131624" y="372799"/>
                </a:lnTo>
                <a:lnTo>
                  <a:pt x="1085683" y="380771"/>
                </a:lnTo>
                <a:lnTo>
                  <a:pt x="1076324" y="380999"/>
                </a:lnTo>
                <a:lnTo>
                  <a:pt x="190499" y="380999"/>
                </a:ln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5"/>
                </a:lnTo>
                <a:lnTo>
                  <a:pt x="11130" y="254667"/>
                </a:lnTo>
                <a:lnTo>
                  <a:pt x="915" y="209172"/>
                </a:lnTo>
                <a:lnTo>
                  <a:pt x="0" y="190499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15949" y="383958"/>
            <a:ext cx="81724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45" dirty="0">
                <a:latin typeface="Montserrat SemiBold"/>
                <a:cs typeface="Montserrat SemiBold"/>
              </a:rPr>
              <a:t>SESI/SENAI</a:t>
            </a:r>
            <a:endParaRPr sz="1150">
              <a:latin typeface="Montserrat SemiBold"/>
              <a:cs typeface="Montserrat SemiBold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6899" y="717395"/>
            <a:ext cx="3705860" cy="2536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6870"/>
              </a:lnSpc>
              <a:spcBef>
                <a:spcPts val="125"/>
              </a:spcBef>
            </a:pPr>
            <a:r>
              <a:rPr sz="6450" spc="-350" dirty="0"/>
              <a:t>GESTÃO</a:t>
            </a:r>
            <a:r>
              <a:rPr sz="6450" spc="70" dirty="0"/>
              <a:t> </a:t>
            </a:r>
            <a:r>
              <a:rPr sz="6450" spc="-545" dirty="0"/>
              <a:t>DE</a:t>
            </a:r>
            <a:endParaRPr sz="6450"/>
          </a:p>
          <a:p>
            <a:pPr marL="12700" marR="5080">
              <a:lnSpc>
                <a:spcPct val="77500"/>
              </a:lnSpc>
              <a:spcBef>
                <a:spcPts val="869"/>
              </a:spcBef>
            </a:pPr>
            <a:r>
              <a:rPr sz="6450" spc="-550" dirty="0"/>
              <a:t>T</a:t>
            </a:r>
            <a:r>
              <a:rPr sz="6450" spc="-200" dirty="0"/>
              <a:t>ARE</a:t>
            </a:r>
            <a:r>
              <a:rPr sz="6450" spc="-835" dirty="0"/>
              <a:t>F</a:t>
            </a:r>
            <a:r>
              <a:rPr sz="6450" spc="-200" dirty="0"/>
              <a:t>A</a:t>
            </a:r>
            <a:r>
              <a:rPr sz="6450" spc="-275" dirty="0"/>
              <a:t>S</a:t>
            </a:r>
            <a:r>
              <a:rPr sz="6450" spc="75" dirty="0"/>
              <a:t> </a:t>
            </a:r>
            <a:r>
              <a:rPr sz="6450" spc="-685" dirty="0"/>
              <a:t>E </a:t>
            </a:r>
            <a:r>
              <a:rPr sz="6450" spc="-440" dirty="0"/>
              <a:t>WORKFLOW</a:t>
            </a:r>
            <a:endParaRPr sz="64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599" y="4648200"/>
            <a:ext cx="114299" cy="1523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885" y="5066466"/>
            <a:ext cx="153114" cy="1294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599" y="5467349"/>
            <a:ext cx="133349" cy="1523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9153" y="5867384"/>
            <a:ext cx="152652" cy="15268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596899" y="3447130"/>
            <a:ext cx="5923915" cy="26447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23000"/>
              </a:lnSpc>
              <a:spcBef>
                <a:spcPts val="130"/>
              </a:spcBef>
            </a:pPr>
            <a:r>
              <a:rPr sz="1550" spc="-100" dirty="0">
                <a:latin typeface="Montserrat"/>
                <a:cs typeface="Montserrat"/>
              </a:rPr>
              <a:t>O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sistema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oferece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gerenciamento</a:t>
            </a:r>
            <a:r>
              <a:rPr sz="1550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completo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do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70" dirty="0">
                <a:latin typeface="Montserrat"/>
                <a:cs typeface="Montserrat"/>
              </a:rPr>
              <a:t>fluxo</a:t>
            </a:r>
            <a:r>
              <a:rPr sz="155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30" dirty="0">
                <a:latin typeface="Montserrat"/>
                <a:cs typeface="Montserrat"/>
              </a:rPr>
              <a:t>trabalho </a:t>
            </a:r>
            <a:r>
              <a:rPr sz="1550" spc="-80" dirty="0">
                <a:latin typeface="Montserrat"/>
                <a:cs typeface="Montserrat"/>
              </a:rPr>
              <a:t>operacional,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permitindo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70" dirty="0">
                <a:latin typeface="Montserrat"/>
                <a:cs typeface="Montserrat"/>
              </a:rPr>
              <a:t>cadastrar,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acompanhar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editar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tarefas </a:t>
            </a:r>
            <a:r>
              <a:rPr sz="1550" spc="-90" dirty="0">
                <a:latin typeface="Montserrat"/>
                <a:cs typeface="Montserrat"/>
              </a:rPr>
              <a:t>conforme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dirty="0">
                <a:latin typeface="Montserrat"/>
                <a:cs typeface="Montserrat"/>
              </a:rPr>
              <a:t>a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95" dirty="0">
                <a:latin typeface="Montserrat"/>
                <a:cs typeface="Montserrat"/>
              </a:rPr>
              <a:t>demanda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cada</a:t>
            </a:r>
            <a:r>
              <a:rPr sz="1550" spc="-15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setor.</a:t>
            </a:r>
            <a:endParaRPr sz="1550">
              <a:latin typeface="Montserrat"/>
              <a:cs typeface="Montserrat"/>
            </a:endParaRPr>
          </a:p>
          <a:p>
            <a:pPr marL="259715" marR="757555" indent="-19050">
              <a:lnSpc>
                <a:spcPct val="172000"/>
              </a:lnSpc>
              <a:spcBef>
                <a:spcPts val="925"/>
              </a:spcBef>
            </a:pPr>
            <a:r>
              <a:rPr sz="1550" spc="-75" dirty="0">
                <a:latin typeface="Montserrat"/>
                <a:cs typeface="Montserrat"/>
              </a:rPr>
              <a:t>Cadastro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tarefas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105" dirty="0">
                <a:latin typeface="Montserrat"/>
                <a:cs typeface="Montserrat"/>
              </a:rPr>
              <a:t>com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prazos,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status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categorias </a:t>
            </a:r>
            <a:r>
              <a:rPr sz="1550" spc="-70" dirty="0">
                <a:latin typeface="Montserrat"/>
                <a:cs typeface="Montserrat"/>
              </a:rPr>
              <a:t>Associação</a:t>
            </a:r>
            <a:r>
              <a:rPr sz="1550" dirty="0">
                <a:latin typeface="Montserrat"/>
                <a:cs typeface="Montserrat"/>
              </a:rPr>
              <a:t> </a:t>
            </a:r>
            <a:r>
              <a:rPr sz="1550" spc="-105" dirty="0">
                <a:latin typeface="Montserrat"/>
                <a:cs typeface="Montserrat"/>
              </a:rPr>
              <a:t>com</a:t>
            </a:r>
            <a:r>
              <a:rPr sz="1550" spc="5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equipamentos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recursos</a:t>
            </a:r>
            <a:r>
              <a:rPr sz="1550" spc="15" dirty="0">
                <a:latin typeface="Montserrat"/>
                <a:cs typeface="Montserrat"/>
              </a:rPr>
              <a:t> </a:t>
            </a:r>
            <a:r>
              <a:rPr sz="1550" spc="-30" dirty="0">
                <a:latin typeface="Montserrat"/>
                <a:cs typeface="Montserrat"/>
              </a:rPr>
              <a:t>específicos </a:t>
            </a:r>
            <a:r>
              <a:rPr sz="1550" spc="-90" dirty="0">
                <a:latin typeface="Montserrat"/>
                <a:cs typeface="Montserrat"/>
              </a:rPr>
              <a:t>Acompanhamento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75" dirty="0">
                <a:latin typeface="Montserrat"/>
                <a:cs typeface="Montserrat"/>
              </a:rPr>
              <a:t>datas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de</a:t>
            </a:r>
            <a:r>
              <a:rPr sz="1550" spc="-1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conclusão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</a:t>
            </a:r>
            <a:r>
              <a:rPr sz="1550" spc="-5" dirty="0">
                <a:latin typeface="Montserrat"/>
                <a:cs typeface="Montserrat"/>
              </a:rPr>
              <a:t> </a:t>
            </a:r>
            <a:r>
              <a:rPr sz="1550" spc="-45" dirty="0">
                <a:latin typeface="Montserrat"/>
                <a:cs typeface="Montserrat"/>
              </a:rPr>
              <a:t>respostas </a:t>
            </a:r>
            <a:r>
              <a:rPr sz="1550" spc="-80" dirty="0">
                <a:latin typeface="Montserrat"/>
                <a:cs typeface="Montserrat"/>
              </a:rPr>
              <a:t>Edição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e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65" dirty="0">
                <a:latin typeface="Montserrat"/>
                <a:cs typeface="Montserrat"/>
              </a:rPr>
              <a:t>atualização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90" dirty="0">
                <a:latin typeface="Montserrat"/>
                <a:cs typeface="Montserrat"/>
              </a:rPr>
              <a:t>conforme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85" dirty="0">
                <a:latin typeface="Montserrat"/>
                <a:cs typeface="Montserrat"/>
              </a:rPr>
              <a:t>progressão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80" dirty="0">
                <a:latin typeface="Montserrat"/>
                <a:cs typeface="Montserrat"/>
              </a:rPr>
              <a:t>da</a:t>
            </a:r>
            <a:r>
              <a:rPr sz="1550" spc="10" dirty="0">
                <a:latin typeface="Montserrat"/>
                <a:cs typeface="Montserrat"/>
              </a:rPr>
              <a:t> </a:t>
            </a:r>
            <a:r>
              <a:rPr sz="1550" spc="-10" dirty="0">
                <a:latin typeface="Montserrat"/>
                <a:cs typeface="Montserrat"/>
              </a:rPr>
              <a:t>tarefa</a:t>
            </a:r>
            <a:endParaRPr sz="1550">
              <a:latin typeface="Montserrat"/>
              <a:cs typeface="Montserra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486650" y="1676400"/>
            <a:ext cx="3809999" cy="3809999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0429874" y="6391274"/>
            <a:ext cx="1571625" cy="581025"/>
            <a:chOff x="10429874" y="6391274"/>
            <a:chExt cx="1571625" cy="581025"/>
          </a:xfrm>
        </p:grpSpPr>
        <p:sp>
          <p:nvSpPr>
            <p:cNvPr id="14" name="object 14"/>
            <p:cNvSpPr/>
            <p:nvPr/>
          </p:nvSpPr>
          <p:spPr>
            <a:xfrm>
              <a:off x="11353798" y="63912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3" y="456833"/>
                  </a:lnTo>
                  <a:lnTo>
                    <a:pt x="169404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1" y="342964"/>
                  </a:lnTo>
                  <a:lnTo>
                    <a:pt x="12016" y="302124"/>
                  </a:lnTo>
                  <a:lnTo>
                    <a:pt x="1833" y="258457"/>
                  </a:lnTo>
                  <a:lnTo>
                    <a:pt x="0" y="236087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2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39" y="5853"/>
                  </a:lnTo>
                  <a:lnTo>
                    <a:pt x="322997" y="20266"/>
                  </a:lnTo>
                  <a:lnTo>
                    <a:pt x="361829" y="42685"/>
                  </a:lnTo>
                  <a:lnTo>
                    <a:pt x="395538" y="72249"/>
                  </a:lnTo>
                  <a:lnTo>
                    <a:pt x="422833" y="107820"/>
                  </a:lnTo>
                  <a:lnTo>
                    <a:pt x="442663" y="148035"/>
                  </a:lnTo>
                  <a:lnTo>
                    <a:pt x="454268" y="191345"/>
                  </a:lnTo>
                  <a:lnTo>
                    <a:pt x="457201" y="221113"/>
                  </a:lnTo>
                  <a:lnTo>
                    <a:pt x="457199" y="228599"/>
                  </a:lnTo>
                  <a:lnTo>
                    <a:pt x="457201" y="236087"/>
                  </a:lnTo>
                  <a:lnTo>
                    <a:pt x="451346" y="280541"/>
                  </a:lnTo>
                  <a:lnTo>
                    <a:pt x="436933" y="322998"/>
                  </a:lnTo>
                  <a:lnTo>
                    <a:pt x="414515" y="361828"/>
                  </a:lnTo>
                  <a:lnTo>
                    <a:pt x="384950" y="395538"/>
                  </a:lnTo>
                  <a:lnTo>
                    <a:pt x="349377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6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47871" y="6535340"/>
              <a:ext cx="97594" cy="16906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429874" y="6648449"/>
              <a:ext cx="1571625" cy="323850"/>
            </a:xfrm>
            <a:custGeom>
              <a:avLst/>
              <a:gdLst/>
              <a:ahLst/>
              <a:cxnLst/>
              <a:rect l="l" t="t" r="r" b="b"/>
              <a:pathLst>
                <a:path w="1571625" h="323850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44174" y="6743699"/>
              <a:ext cx="133349" cy="133349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10724950" y="6750849"/>
            <a:ext cx="1175385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69"/>
              </a:lnSpc>
            </a:pP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Feito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Montserrat"/>
                <a:cs typeface="Montserrat"/>
              </a:rPr>
              <a:t>com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286750"/>
          </a:xfrm>
          <a:custGeom>
            <a:avLst/>
            <a:gdLst/>
            <a:ahLst/>
            <a:cxnLst/>
            <a:rect l="l" t="t" r="r" b="b"/>
            <a:pathLst>
              <a:path w="12192000" h="8286750">
                <a:moveTo>
                  <a:pt x="12191999" y="8286749"/>
                </a:moveTo>
                <a:lnTo>
                  <a:pt x="0" y="82867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286749"/>
                </a:lnTo>
                <a:close/>
              </a:path>
            </a:pathLst>
          </a:custGeom>
          <a:solidFill>
            <a:srgbClr val="ECECE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8286750"/>
            <a:chOff x="0" y="0"/>
            <a:chExt cx="12192000" cy="828675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286750"/>
            </a:xfrm>
            <a:custGeom>
              <a:avLst/>
              <a:gdLst/>
              <a:ahLst/>
              <a:cxnLst/>
              <a:rect l="l" t="t" r="r" b="b"/>
              <a:pathLst>
                <a:path w="12192000" h="8286750">
                  <a:moveTo>
                    <a:pt x="12191999" y="8286749"/>
                  </a:moveTo>
                  <a:lnTo>
                    <a:pt x="0" y="82867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286749"/>
                  </a:lnTo>
                  <a:close/>
                </a:path>
              </a:pathLst>
            </a:custGeom>
            <a:solidFill>
              <a:srgbClr val="000000">
                <a:alpha val="407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9499" y="0"/>
              <a:ext cx="4762500" cy="4749800"/>
            </a:xfrm>
            <a:custGeom>
              <a:avLst/>
              <a:gdLst/>
              <a:ahLst/>
              <a:cxnLst/>
              <a:rect l="l" t="t" r="r" b="b"/>
              <a:pathLst>
                <a:path w="4762500" h="4749800">
                  <a:moveTo>
                    <a:pt x="3653366" y="4648200"/>
                  </a:moveTo>
                  <a:lnTo>
                    <a:pt x="2061631" y="4648200"/>
                  </a:lnTo>
                  <a:lnTo>
                    <a:pt x="1927927" y="4597400"/>
                  </a:lnTo>
                  <a:lnTo>
                    <a:pt x="1604150" y="4470400"/>
                  </a:lnTo>
                  <a:lnTo>
                    <a:pt x="1572734" y="4445000"/>
                  </a:lnTo>
                  <a:lnTo>
                    <a:pt x="1479656" y="4406900"/>
                  </a:lnTo>
                  <a:lnTo>
                    <a:pt x="1449042" y="4381500"/>
                  </a:lnTo>
                  <a:lnTo>
                    <a:pt x="1418640" y="4368800"/>
                  </a:lnTo>
                  <a:lnTo>
                    <a:pt x="1388449" y="4343400"/>
                  </a:lnTo>
                  <a:lnTo>
                    <a:pt x="1328742" y="4318000"/>
                  </a:lnTo>
                  <a:lnTo>
                    <a:pt x="1299234" y="4292600"/>
                  </a:lnTo>
                  <a:lnTo>
                    <a:pt x="1269956" y="4279900"/>
                  </a:lnTo>
                  <a:lnTo>
                    <a:pt x="1212126" y="4229100"/>
                  </a:lnTo>
                  <a:lnTo>
                    <a:pt x="1183583" y="4216400"/>
                  </a:lnTo>
                  <a:lnTo>
                    <a:pt x="1155287" y="4191000"/>
                  </a:lnTo>
                  <a:lnTo>
                    <a:pt x="1127248" y="4178300"/>
                  </a:lnTo>
                  <a:lnTo>
                    <a:pt x="1099474" y="4152900"/>
                  </a:lnTo>
                  <a:lnTo>
                    <a:pt x="1044720" y="4102100"/>
                  </a:lnTo>
                  <a:lnTo>
                    <a:pt x="1017748" y="4089400"/>
                  </a:lnTo>
                  <a:lnTo>
                    <a:pt x="964648" y="4038600"/>
                  </a:lnTo>
                  <a:lnTo>
                    <a:pt x="912680" y="3987800"/>
                  </a:lnTo>
                  <a:lnTo>
                    <a:pt x="887137" y="3962400"/>
                  </a:lnTo>
                  <a:lnTo>
                    <a:pt x="861890" y="3949700"/>
                  </a:lnTo>
                  <a:lnTo>
                    <a:pt x="812296" y="3898900"/>
                  </a:lnTo>
                  <a:lnTo>
                    <a:pt x="763941" y="3848100"/>
                  </a:lnTo>
                  <a:lnTo>
                    <a:pt x="716840" y="3797300"/>
                  </a:lnTo>
                  <a:lnTo>
                    <a:pt x="693774" y="3759200"/>
                  </a:lnTo>
                  <a:lnTo>
                    <a:pt x="671035" y="3733800"/>
                  </a:lnTo>
                  <a:lnTo>
                    <a:pt x="626541" y="3683000"/>
                  </a:lnTo>
                  <a:lnTo>
                    <a:pt x="583397" y="3632200"/>
                  </a:lnTo>
                  <a:lnTo>
                    <a:pt x="541616" y="3568700"/>
                  </a:lnTo>
                  <a:lnTo>
                    <a:pt x="521250" y="3543300"/>
                  </a:lnTo>
                  <a:lnTo>
                    <a:pt x="501236" y="3517900"/>
                  </a:lnTo>
                  <a:lnTo>
                    <a:pt x="481574" y="3492500"/>
                  </a:lnTo>
                  <a:lnTo>
                    <a:pt x="462270" y="3454400"/>
                  </a:lnTo>
                  <a:lnTo>
                    <a:pt x="443329" y="3429000"/>
                  </a:lnTo>
                  <a:lnTo>
                    <a:pt x="424752" y="3403600"/>
                  </a:lnTo>
                  <a:lnTo>
                    <a:pt x="406539" y="3365500"/>
                  </a:lnTo>
                  <a:lnTo>
                    <a:pt x="388694" y="3340100"/>
                  </a:lnTo>
                  <a:lnTo>
                    <a:pt x="371225" y="3302000"/>
                  </a:lnTo>
                  <a:lnTo>
                    <a:pt x="354129" y="3276600"/>
                  </a:lnTo>
                  <a:lnTo>
                    <a:pt x="337408" y="3251200"/>
                  </a:lnTo>
                  <a:lnTo>
                    <a:pt x="321067" y="3213100"/>
                  </a:lnTo>
                  <a:lnTo>
                    <a:pt x="305110" y="3187700"/>
                  </a:lnTo>
                  <a:lnTo>
                    <a:pt x="289537" y="3149600"/>
                  </a:lnTo>
                  <a:lnTo>
                    <a:pt x="274349" y="3124200"/>
                  </a:lnTo>
                  <a:lnTo>
                    <a:pt x="259549" y="3086100"/>
                  </a:lnTo>
                  <a:lnTo>
                    <a:pt x="245143" y="3060700"/>
                  </a:lnTo>
                  <a:lnTo>
                    <a:pt x="231131" y="3022600"/>
                  </a:lnTo>
                  <a:lnTo>
                    <a:pt x="217512" y="2997200"/>
                  </a:lnTo>
                  <a:lnTo>
                    <a:pt x="204291" y="2959100"/>
                  </a:lnTo>
                  <a:lnTo>
                    <a:pt x="191471" y="2921000"/>
                  </a:lnTo>
                  <a:lnTo>
                    <a:pt x="179053" y="2895600"/>
                  </a:lnTo>
                  <a:lnTo>
                    <a:pt x="167036" y="2857500"/>
                  </a:lnTo>
                  <a:lnTo>
                    <a:pt x="155425" y="2832100"/>
                  </a:lnTo>
                  <a:lnTo>
                    <a:pt x="144222" y="2794000"/>
                  </a:lnTo>
                  <a:lnTo>
                    <a:pt x="133427" y="2755900"/>
                  </a:lnTo>
                  <a:lnTo>
                    <a:pt x="123042" y="2730500"/>
                  </a:lnTo>
                  <a:lnTo>
                    <a:pt x="113068" y="2692400"/>
                  </a:lnTo>
                  <a:lnTo>
                    <a:pt x="103508" y="2667000"/>
                  </a:lnTo>
                  <a:lnTo>
                    <a:pt x="94364" y="2628900"/>
                  </a:lnTo>
                  <a:lnTo>
                    <a:pt x="85634" y="2590800"/>
                  </a:lnTo>
                  <a:lnTo>
                    <a:pt x="77322" y="2552700"/>
                  </a:lnTo>
                  <a:lnTo>
                    <a:pt x="69430" y="2527300"/>
                  </a:lnTo>
                  <a:lnTo>
                    <a:pt x="61957" y="2489200"/>
                  </a:lnTo>
                  <a:lnTo>
                    <a:pt x="54905" y="2451100"/>
                  </a:lnTo>
                  <a:lnTo>
                    <a:pt x="48274" y="2425700"/>
                  </a:lnTo>
                  <a:lnTo>
                    <a:pt x="42068" y="2387600"/>
                  </a:lnTo>
                  <a:lnTo>
                    <a:pt x="36285" y="2349500"/>
                  </a:lnTo>
                  <a:lnTo>
                    <a:pt x="30927" y="2324100"/>
                  </a:lnTo>
                  <a:lnTo>
                    <a:pt x="25994" y="2286000"/>
                  </a:lnTo>
                  <a:lnTo>
                    <a:pt x="21489" y="2247900"/>
                  </a:lnTo>
                  <a:lnTo>
                    <a:pt x="17410" y="2209800"/>
                  </a:lnTo>
                  <a:lnTo>
                    <a:pt x="13759" y="2184400"/>
                  </a:lnTo>
                  <a:lnTo>
                    <a:pt x="10536" y="2146300"/>
                  </a:lnTo>
                  <a:lnTo>
                    <a:pt x="7742" y="2108200"/>
                  </a:lnTo>
                  <a:lnTo>
                    <a:pt x="5377" y="2070100"/>
                  </a:lnTo>
                  <a:lnTo>
                    <a:pt x="3441" y="2044700"/>
                  </a:lnTo>
                  <a:lnTo>
                    <a:pt x="1935" y="2006600"/>
                  </a:lnTo>
                  <a:lnTo>
                    <a:pt x="860" y="1968500"/>
                  </a:lnTo>
                  <a:lnTo>
                    <a:pt x="214" y="1930400"/>
                  </a:lnTo>
                  <a:lnTo>
                    <a:pt x="0" y="1892300"/>
                  </a:lnTo>
                  <a:lnTo>
                    <a:pt x="214" y="1866900"/>
                  </a:lnTo>
                  <a:lnTo>
                    <a:pt x="860" y="1828800"/>
                  </a:lnTo>
                  <a:lnTo>
                    <a:pt x="1935" y="1790700"/>
                  </a:lnTo>
                  <a:lnTo>
                    <a:pt x="3441" y="1752600"/>
                  </a:lnTo>
                  <a:lnTo>
                    <a:pt x="5377" y="1727200"/>
                  </a:lnTo>
                  <a:lnTo>
                    <a:pt x="7742" y="1689100"/>
                  </a:lnTo>
                  <a:lnTo>
                    <a:pt x="10536" y="1651000"/>
                  </a:lnTo>
                  <a:lnTo>
                    <a:pt x="13759" y="1612900"/>
                  </a:lnTo>
                  <a:lnTo>
                    <a:pt x="17410" y="1587500"/>
                  </a:lnTo>
                  <a:lnTo>
                    <a:pt x="21489" y="1549400"/>
                  </a:lnTo>
                  <a:lnTo>
                    <a:pt x="25994" y="1511300"/>
                  </a:lnTo>
                  <a:lnTo>
                    <a:pt x="30927" y="1473200"/>
                  </a:lnTo>
                  <a:lnTo>
                    <a:pt x="36285" y="1447800"/>
                  </a:lnTo>
                  <a:lnTo>
                    <a:pt x="42068" y="1409700"/>
                  </a:lnTo>
                  <a:lnTo>
                    <a:pt x="48274" y="1371600"/>
                  </a:lnTo>
                  <a:lnTo>
                    <a:pt x="54905" y="1346200"/>
                  </a:lnTo>
                  <a:lnTo>
                    <a:pt x="61957" y="1308100"/>
                  </a:lnTo>
                  <a:lnTo>
                    <a:pt x="69430" y="1270000"/>
                  </a:lnTo>
                  <a:lnTo>
                    <a:pt x="77322" y="1244600"/>
                  </a:lnTo>
                  <a:lnTo>
                    <a:pt x="85634" y="1206500"/>
                  </a:lnTo>
                  <a:lnTo>
                    <a:pt x="94364" y="1168400"/>
                  </a:lnTo>
                  <a:lnTo>
                    <a:pt x="103508" y="1130300"/>
                  </a:lnTo>
                  <a:lnTo>
                    <a:pt x="113067" y="1104900"/>
                  </a:lnTo>
                  <a:lnTo>
                    <a:pt x="123041" y="1066800"/>
                  </a:lnTo>
                  <a:lnTo>
                    <a:pt x="133427" y="1041400"/>
                  </a:lnTo>
                  <a:lnTo>
                    <a:pt x="144222" y="1003300"/>
                  </a:lnTo>
                  <a:lnTo>
                    <a:pt x="155424" y="965200"/>
                  </a:lnTo>
                  <a:lnTo>
                    <a:pt x="167036" y="939800"/>
                  </a:lnTo>
                  <a:lnTo>
                    <a:pt x="179053" y="901700"/>
                  </a:lnTo>
                  <a:lnTo>
                    <a:pt x="191471" y="876300"/>
                  </a:lnTo>
                  <a:lnTo>
                    <a:pt x="204291" y="838200"/>
                  </a:lnTo>
                  <a:lnTo>
                    <a:pt x="217512" y="800100"/>
                  </a:lnTo>
                  <a:lnTo>
                    <a:pt x="231131" y="774700"/>
                  </a:lnTo>
                  <a:lnTo>
                    <a:pt x="245143" y="736600"/>
                  </a:lnTo>
                  <a:lnTo>
                    <a:pt x="259549" y="711200"/>
                  </a:lnTo>
                  <a:lnTo>
                    <a:pt x="274349" y="673100"/>
                  </a:lnTo>
                  <a:lnTo>
                    <a:pt x="289537" y="647700"/>
                  </a:lnTo>
                  <a:lnTo>
                    <a:pt x="305110" y="609600"/>
                  </a:lnTo>
                  <a:lnTo>
                    <a:pt x="321067" y="584200"/>
                  </a:lnTo>
                  <a:lnTo>
                    <a:pt x="337409" y="546100"/>
                  </a:lnTo>
                  <a:lnTo>
                    <a:pt x="354130" y="520700"/>
                  </a:lnTo>
                  <a:lnTo>
                    <a:pt x="371225" y="495300"/>
                  </a:lnTo>
                  <a:lnTo>
                    <a:pt x="388695" y="457200"/>
                  </a:lnTo>
                  <a:lnTo>
                    <a:pt x="406539" y="431800"/>
                  </a:lnTo>
                  <a:lnTo>
                    <a:pt x="424753" y="393700"/>
                  </a:lnTo>
                  <a:lnTo>
                    <a:pt x="443329" y="368300"/>
                  </a:lnTo>
                  <a:lnTo>
                    <a:pt x="462270" y="342900"/>
                  </a:lnTo>
                  <a:lnTo>
                    <a:pt x="481574" y="304800"/>
                  </a:lnTo>
                  <a:lnTo>
                    <a:pt x="501236" y="279400"/>
                  </a:lnTo>
                  <a:lnTo>
                    <a:pt x="521250" y="254000"/>
                  </a:lnTo>
                  <a:lnTo>
                    <a:pt x="541616" y="228600"/>
                  </a:lnTo>
                  <a:lnTo>
                    <a:pt x="562334" y="190500"/>
                  </a:lnTo>
                  <a:lnTo>
                    <a:pt x="604799" y="139700"/>
                  </a:lnTo>
                  <a:lnTo>
                    <a:pt x="648622" y="88900"/>
                  </a:lnTo>
                  <a:lnTo>
                    <a:pt x="693774" y="38100"/>
                  </a:lnTo>
                  <a:lnTo>
                    <a:pt x="716840" y="0"/>
                  </a:lnTo>
                  <a:lnTo>
                    <a:pt x="4762500" y="0"/>
                  </a:lnTo>
                  <a:lnTo>
                    <a:pt x="4762500" y="4025900"/>
                  </a:lnTo>
                  <a:lnTo>
                    <a:pt x="4750349" y="4038600"/>
                  </a:lnTo>
                  <a:lnTo>
                    <a:pt x="4723940" y="4064000"/>
                  </a:lnTo>
                  <a:lnTo>
                    <a:pt x="4697250" y="4089400"/>
                  </a:lnTo>
                  <a:lnTo>
                    <a:pt x="4670279" y="4102100"/>
                  </a:lnTo>
                  <a:lnTo>
                    <a:pt x="4615524" y="4152900"/>
                  </a:lnTo>
                  <a:lnTo>
                    <a:pt x="4587749" y="4178300"/>
                  </a:lnTo>
                  <a:lnTo>
                    <a:pt x="4559710" y="4191000"/>
                  </a:lnTo>
                  <a:lnTo>
                    <a:pt x="4531415" y="4216400"/>
                  </a:lnTo>
                  <a:lnTo>
                    <a:pt x="4502872" y="4229100"/>
                  </a:lnTo>
                  <a:lnTo>
                    <a:pt x="4445041" y="4279900"/>
                  </a:lnTo>
                  <a:lnTo>
                    <a:pt x="4415763" y="4292600"/>
                  </a:lnTo>
                  <a:lnTo>
                    <a:pt x="4386255" y="4318000"/>
                  </a:lnTo>
                  <a:lnTo>
                    <a:pt x="4326547" y="4343400"/>
                  </a:lnTo>
                  <a:lnTo>
                    <a:pt x="4296358" y="4368800"/>
                  </a:lnTo>
                  <a:lnTo>
                    <a:pt x="4265956" y="4381500"/>
                  </a:lnTo>
                  <a:lnTo>
                    <a:pt x="4235342" y="4406900"/>
                  </a:lnTo>
                  <a:lnTo>
                    <a:pt x="4142264" y="4445000"/>
                  </a:lnTo>
                  <a:lnTo>
                    <a:pt x="4110847" y="4470400"/>
                  </a:lnTo>
                  <a:lnTo>
                    <a:pt x="3787070" y="4597400"/>
                  </a:lnTo>
                  <a:lnTo>
                    <a:pt x="3653366" y="4648200"/>
                  </a:lnTo>
                  <a:close/>
                </a:path>
                <a:path w="4762500" h="4749800">
                  <a:moveTo>
                    <a:pt x="3551815" y="4673600"/>
                  </a:moveTo>
                  <a:lnTo>
                    <a:pt x="2163182" y="4673600"/>
                  </a:lnTo>
                  <a:lnTo>
                    <a:pt x="2095367" y="4648200"/>
                  </a:lnTo>
                  <a:lnTo>
                    <a:pt x="3619631" y="4648200"/>
                  </a:lnTo>
                  <a:lnTo>
                    <a:pt x="3551815" y="4673600"/>
                  </a:lnTo>
                  <a:close/>
                </a:path>
                <a:path w="4762500" h="4749800">
                  <a:moveTo>
                    <a:pt x="3449323" y="4699000"/>
                  </a:moveTo>
                  <a:lnTo>
                    <a:pt x="2265675" y="4699000"/>
                  </a:lnTo>
                  <a:lnTo>
                    <a:pt x="2197253" y="4673600"/>
                  </a:lnTo>
                  <a:lnTo>
                    <a:pt x="3517745" y="4673600"/>
                  </a:lnTo>
                  <a:lnTo>
                    <a:pt x="3449323" y="4699000"/>
                  </a:lnTo>
                  <a:close/>
                </a:path>
                <a:path w="4762500" h="4749800">
                  <a:moveTo>
                    <a:pt x="3380533" y="4711700"/>
                  </a:moveTo>
                  <a:lnTo>
                    <a:pt x="2334465" y="4711700"/>
                  </a:lnTo>
                  <a:lnTo>
                    <a:pt x="2300028" y="4699000"/>
                  </a:lnTo>
                  <a:lnTo>
                    <a:pt x="3414970" y="4699000"/>
                  </a:lnTo>
                  <a:lnTo>
                    <a:pt x="3380533" y="4711700"/>
                  </a:lnTo>
                  <a:close/>
                </a:path>
                <a:path w="4762500" h="4749800">
                  <a:moveTo>
                    <a:pt x="3311439" y="4724400"/>
                  </a:moveTo>
                  <a:lnTo>
                    <a:pt x="2403559" y="4724400"/>
                  </a:lnTo>
                  <a:lnTo>
                    <a:pt x="2368975" y="4711700"/>
                  </a:lnTo>
                  <a:lnTo>
                    <a:pt x="3346023" y="4711700"/>
                  </a:lnTo>
                  <a:lnTo>
                    <a:pt x="3311439" y="4724400"/>
                  </a:lnTo>
                  <a:close/>
                </a:path>
                <a:path w="4762500" h="4749800">
                  <a:moveTo>
                    <a:pt x="3207288" y="4737100"/>
                  </a:moveTo>
                  <a:lnTo>
                    <a:pt x="2507710" y="4737100"/>
                  </a:lnTo>
                  <a:lnTo>
                    <a:pt x="2472937" y="4724400"/>
                  </a:lnTo>
                  <a:lnTo>
                    <a:pt x="3242061" y="4724400"/>
                  </a:lnTo>
                  <a:lnTo>
                    <a:pt x="3207288" y="4737100"/>
                  </a:lnTo>
                  <a:close/>
                </a:path>
                <a:path w="4762500" h="4749800">
                  <a:moveTo>
                    <a:pt x="3102663" y="4749800"/>
                  </a:moveTo>
                  <a:lnTo>
                    <a:pt x="2612336" y="4749800"/>
                  </a:lnTo>
                  <a:lnTo>
                    <a:pt x="2577415" y="4737100"/>
                  </a:lnTo>
                  <a:lnTo>
                    <a:pt x="3137584" y="4737100"/>
                  </a:lnTo>
                  <a:lnTo>
                    <a:pt x="3102663" y="4749800"/>
                  </a:lnTo>
                  <a:close/>
                </a:path>
              </a:pathLst>
            </a:custGeom>
            <a:solidFill>
              <a:srgbClr val="000000">
                <a:alpha val="713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429249"/>
              <a:ext cx="3810000" cy="2857500"/>
            </a:xfrm>
            <a:custGeom>
              <a:avLst/>
              <a:gdLst/>
              <a:ahLst/>
              <a:cxnLst/>
              <a:rect l="l" t="t" r="r" b="b"/>
              <a:pathLst>
                <a:path w="3810000" h="2857500">
                  <a:moveTo>
                    <a:pt x="3761843" y="2857500"/>
                  </a:moveTo>
                  <a:lnTo>
                    <a:pt x="0" y="2857500"/>
                  </a:lnTo>
                  <a:lnTo>
                    <a:pt x="0" y="476305"/>
                  </a:lnTo>
                  <a:lnTo>
                    <a:pt x="33820" y="451347"/>
                  </a:lnTo>
                  <a:lnTo>
                    <a:pt x="81599" y="417697"/>
                  </a:lnTo>
                  <a:lnTo>
                    <a:pt x="130196" y="385225"/>
                  </a:lnTo>
                  <a:lnTo>
                    <a:pt x="179568" y="353960"/>
                  </a:lnTo>
                  <a:lnTo>
                    <a:pt x="229701" y="323912"/>
                  </a:lnTo>
                  <a:lnTo>
                    <a:pt x="280547" y="295108"/>
                  </a:lnTo>
                  <a:lnTo>
                    <a:pt x="332094" y="267556"/>
                  </a:lnTo>
                  <a:lnTo>
                    <a:pt x="384293" y="241281"/>
                  </a:lnTo>
                  <a:lnTo>
                    <a:pt x="437128" y="216292"/>
                  </a:lnTo>
                  <a:lnTo>
                    <a:pt x="490554" y="192610"/>
                  </a:lnTo>
                  <a:lnTo>
                    <a:pt x="544552" y="170243"/>
                  </a:lnTo>
                  <a:lnTo>
                    <a:pt x="599075" y="149211"/>
                  </a:lnTo>
                  <a:lnTo>
                    <a:pt x="654106" y="129521"/>
                  </a:lnTo>
                  <a:lnTo>
                    <a:pt x="709596" y="111190"/>
                  </a:lnTo>
                  <a:lnTo>
                    <a:pt x="765526" y="94223"/>
                  </a:lnTo>
                  <a:lnTo>
                    <a:pt x="821848" y="78637"/>
                  </a:lnTo>
                  <a:lnTo>
                    <a:pt x="878544" y="64435"/>
                  </a:lnTo>
                  <a:lnTo>
                    <a:pt x="935563" y="51631"/>
                  </a:lnTo>
                  <a:lnTo>
                    <a:pt x="992888" y="40229"/>
                  </a:lnTo>
                  <a:lnTo>
                    <a:pt x="1050466" y="30238"/>
                  </a:lnTo>
                  <a:lnTo>
                    <a:pt x="1108281" y="21662"/>
                  </a:lnTo>
                  <a:lnTo>
                    <a:pt x="1166281" y="14509"/>
                  </a:lnTo>
                  <a:lnTo>
                    <a:pt x="1224447" y="8780"/>
                  </a:lnTo>
                  <a:lnTo>
                    <a:pt x="1282727" y="4481"/>
                  </a:lnTo>
                  <a:lnTo>
                    <a:pt x="1341104" y="1613"/>
                  </a:lnTo>
                  <a:lnTo>
                    <a:pt x="1399526" y="179"/>
                  </a:lnTo>
                  <a:lnTo>
                    <a:pt x="1428749" y="0"/>
                  </a:lnTo>
                  <a:lnTo>
                    <a:pt x="1457973" y="179"/>
                  </a:lnTo>
                  <a:lnTo>
                    <a:pt x="1516394" y="1613"/>
                  </a:lnTo>
                  <a:lnTo>
                    <a:pt x="1574771" y="4481"/>
                  </a:lnTo>
                  <a:lnTo>
                    <a:pt x="1633052" y="8780"/>
                  </a:lnTo>
                  <a:lnTo>
                    <a:pt x="1691218" y="14509"/>
                  </a:lnTo>
                  <a:lnTo>
                    <a:pt x="1749217" y="21662"/>
                  </a:lnTo>
                  <a:lnTo>
                    <a:pt x="1807033" y="30238"/>
                  </a:lnTo>
                  <a:lnTo>
                    <a:pt x="1864611" y="40229"/>
                  </a:lnTo>
                  <a:lnTo>
                    <a:pt x="1921935" y="51631"/>
                  </a:lnTo>
                  <a:lnTo>
                    <a:pt x="1978954" y="64435"/>
                  </a:lnTo>
                  <a:lnTo>
                    <a:pt x="2035650" y="78637"/>
                  </a:lnTo>
                  <a:lnTo>
                    <a:pt x="2091972" y="94223"/>
                  </a:lnTo>
                  <a:lnTo>
                    <a:pt x="2147903" y="111190"/>
                  </a:lnTo>
                  <a:lnTo>
                    <a:pt x="2203392" y="129521"/>
                  </a:lnTo>
                  <a:lnTo>
                    <a:pt x="2258423" y="149211"/>
                  </a:lnTo>
                  <a:lnTo>
                    <a:pt x="2312946" y="170243"/>
                  </a:lnTo>
                  <a:lnTo>
                    <a:pt x="2366945" y="192610"/>
                  </a:lnTo>
                  <a:lnTo>
                    <a:pt x="2420370" y="216292"/>
                  </a:lnTo>
                  <a:lnTo>
                    <a:pt x="2473206" y="241281"/>
                  </a:lnTo>
                  <a:lnTo>
                    <a:pt x="2525405" y="267556"/>
                  </a:lnTo>
                  <a:lnTo>
                    <a:pt x="2576951" y="295108"/>
                  </a:lnTo>
                  <a:lnTo>
                    <a:pt x="2627798" y="323912"/>
                  </a:lnTo>
                  <a:lnTo>
                    <a:pt x="2677930" y="353960"/>
                  </a:lnTo>
                  <a:lnTo>
                    <a:pt x="2727302" y="385225"/>
                  </a:lnTo>
                  <a:lnTo>
                    <a:pt x="2775899" y="417697"/>
                  </a:lnTo>
                  <a:lnTo>
                    <a:pt x="2823678" y="451347"/>
                  </a:lnTo>
                  <a:lnTo>
                    <a:pt x="2870624" y="486164"/>
                  </a:lnTo>
                  <a:lnTo>
                    <a:pt x="2916694" y="522117"/>
                  </a:lnTo>
                  <a:lnTo>
                    <a:pt x="2961875" y="559196"/>
                  </a:lnTo>
                  <a:lnTo>
                    <a:pt x="3006125" y="597366"/>
                  </a:lnTo>
                  <a:lnTo>
                    <a:pt x="3049432" y="636617"/>
                  </a:lnTo>
                  <a:lnTo>
                    <a:pt x="3091756" y="676913"/>
                  </a:lnTo>
                  <a:lnTo>
                    <a:pt x="3133085" y="718242"/>
                  </a:lnTo>
                  <a:lnTo>
                    <a:pt x="3173380" y="760566"/>
                  </a:lnTo>
                  <a:lnTo>
                    <a:pt x="3212632" y="803872"/>
                  </a:lnTo>
                  <a:lnTo>
                    <a:pt x="3250802" y="848123"/>
                  </a:lnTo>
                  <a:lnTo>
                    <a:pt x="3287881" y="893304"/>
                  </a:lnTo>
                  <a:lnTo>
                    <a:pt x="3323834" y="939374"/>
                  </a:lnTo>
                  <a:lnTo>
                    <a:pt x="3358652" y="986319"/>
                  </a:lnTo>
                  <a:lnTo>
                    <a:pt x="3392301" y="1034098"/>
                  </a:lnTo>
                  <a:lnTo>
                    <a:pt x="3424773" y="1082695"/>
                  </a:lnTo>
                  <a:lnTo>
                    <a:pt x="3456037" y="1132068"/>
                  </a:lnTo>
                  <a:lnTo>
                    <a:pt x="3486085" y="1182200"/>
                  </a:lnTo>
                  <a:lnTo>
                    <a:pt x="3514890" y="1233047"/>
                  </a:lnTo>
                  <a:lnTo>
                    <a:pt x="3542442" y="1284593"/>
                  </a:lnTo>
                  <a:lnTo>
                    <a:pt x="3568716" y="1336792"/>
                  </a:lnTo>
                  <a:lnTo>
                    <a:pt x="3593706" y="1389628"/>
                  </a:lnTo>
                  <a:lnTo>
                    <a:pt x="3617388" y="1443053"/>
                  </a:lnTo>
                  <a:lnTo>
                    <a:pt x="3639754" y="1497051"/>
                  </a:lnTo>
                  <a:lnTo>
                    <a:pt x="3660786" y="1551574"/>
                  </a:lnTo>
                  <a:lnTo>
                    <a:pt x="3680477" y="1606605"/>
                  </a:lnTo>
                  <a:lnTo>
                    <a:pt x="3698808" y="1662095"/>
                  </a:lnTo>
                  <a:lnTo>
                    <a:pt x="3715775" y="1718025"/>
                  </a:lnTo>
                  <a:lnTo>
                    <a:pt x="3731361" y="1774347"/>
                  </a:lnTo>
                  <a:lnTo>
                    <a:pt x="3745562" y="1831043"/>
                  </a:lnTo>
                  <a:lnTo>
                    <a:pt x="3758366" y="1888062"/>
                  </a:lnTo>
                  <a:lnTo>
                    <a:pt x="3769769" y="1945387"/>
                  </a:lnTo>
                  <a:lnTo>
                    <a:pt x="3779760" y="2002966"/>
                  </a:lnTo>
                  <a:lnTo>
                    <a:pt x="3788336" y="2060781"/>
                  </a:lnTo>
                  <a:lnTo>
                    <a:pt x="3795490" y="2118781"/>
                  </a:lnTo>
                  <a:lnTo>
                    <a:pt x="3801219" y="2176947"/>
                  </a:lnTo>
                  <a:lnTo>
                    <a:pt x="3805518" y="2235227"/>
                  </a:lnTo>
                  <a:lnTo>
                    <a:pt x="3808386" y="2293604"/>
                  </a:lnTo>
                  <a:lnTo>
                    <a:pt x="3809820" y="2352025"/>
                  </a:lnTo>
                  <a:lnTo>
                    <a:pt x="3809999" y="2381249"/>
                  </a:lnTo>
                  <a:lnTo>
                    <a:pt x="3809820" y="2410473"/>
                  </a:lnTo>
                  <a:lnTo>
                    <a:pt x="3808386" y="2468895"/>
                  </a:lnTo>
                  <a:lnTo>
                    <a:pt x="3805518" y="2527272"/>
                  </a:lnTo>
                  <a:lnTo>
                    <a:pt x="3801219" y="2585552"/>
                  </a:lnTo>
                  <a:lnTo>
                    <a:pt x="3795490" y="2643718"/>
                  </a:lnTo>
                  <a:lnTo>
                    <a:pt x="3788336" y="2701717"/>
                  </a:lnTo>
                  <a:lnTo>
                    <a:pt x="3779760" y="2759532"/>
                  </a:lnTo>
                  <a:lnTo>
                    <a:pt x="3769769" y="2817110"/>
                  </a:lnTo>
                  <a:lnTo>
                    <a:pt x="3761843" y="2857500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29499" y="4476749"/>
              <a:ext cx="2857500" cy="2857500"/>
            </a:xfrm>
            <a:custGeom>
              <a:avLst/>
              <a:gdLst/>
              <a:ahLst/>
              <a:cxnLst/>
              <a:rect l="l" t="t" r="r" b="b"/>
              <a:pathLst>
                <a:path w="2857500" h="2857500">
                  <a:moveTo>
                    <a:pt x="1428749" y="2857499"/>
                  </a:moveTo>
                  <a:lnTo>
                    <a:pt x="1376163" y="2856531"/>
                  </a:lnTo>
                  <a:lnTo>
                    <a:pt x="1323644" y="2853628"/>
                  </a:lnTo>
                  <a:lnTo>
                    <a:pt x="1271268" y="2848794"/>
                  </a:lnTo>
                  <a:lnTo>
                    <a:pt x="1219108" y="2842035"/>
                  </a:lnTo>
                  <a:lnTo>
                    <a:pt x="1167232" y="2833361"/>
                  </a:lnTo>
                  <a:lnTo>
                    <a:pt x="1115708" y="2822783"/>
                  </a:lnTo>
                  <a:lnTo>
                    <a:pt x="1064608" y="2810316"/>
                  </a:lnTo>
                  <a:lnTo>
                    <a:pt x="1014005" y="2795977"/>
                  </a:lnTo>
                  <a:lnTo>
                    <a:pt x="963963" y="2779786"/>
                  </a:lnTo>
                  <a:lnTo>
                    <a:pt x="914548" y="2761762"/>
                  </a:lnTo>
                  <a:lnTo>
                    <a:pt x="865831" y="2741932"/>
                  </a:lnTo>
                  <a:lnTo>
                    <a:pt x="817879" y="2720323"/>
                  </a:lnTo>
                  <a:lnTo>
                    <a:pt x="770755" y="2696964"/>
                  </a:lnTo>
                  <a:lnTo>
                    <a:pt x="724520" y="2671885"/>
                  </a:lnTo>
                  <a:lnTo>
                    <a:pt x="679240" y="2645121"/>
                  </a:lnTo>
                  <a:lnTo>
                    <a:pt x="634978" y="2616711"/>
                  </a:lnTo>
                  <a:lnTo>
                    <a:pt x="591791" y="2586689"/>
                  </a:lnTo>
                  <a:lnTo>
                    <a:pt x="549737" y="2555099"/>
                  </a:lnTo>
                  <a:lnTo>
                    <a:pt x="508873" y="2521981"/>
                  </a:lnTo>
                  <a:lnTo>
                    <a:pt x="469259" y="2487382"/>
                  </a:lnTo>
                  <a:lnTo>
                    <a:pt x="430945" y="2451350"/>
                  </a:lnTo>
                  <a:lnTo>
                    <a:pt x="393980" y="2413929"/>
                  </a:lnTo>
                  <a:lnTo>
                    <a:pt x="358419" y="2375174"/>
                  </a:lnTo>
                  <a:lnTo>
                    <a:pt x="324309" y="2335138"/>
                  </a:lnTo>
                  <a:lnTo>
                    <a:pt x="291696" y="2293873"/>
                  </a:lnTo>
                  <a:lnTo>
                    <a:pt x="260623" y="2251435"/>
                  </a:lnTo>
                  <a:lnTo>
                    <a:pt x="231133" y="2207880"/>
                  </a:lnTo>
                  <a:lnTo>
                    <a:pt x="203268" y="2163273"/>
                  </a:lnTo>
                  <a:lnTo>
                    <a:pt x="177063" y="2117669"/>
                  </a:lnTo>
                  <a:lnTo>
                    <a:pt x="152554" y="2071130"/>
                  </a:lnTo>
                  <a:lnTo>
                    <a:pt x="129774" y="2023721"/>
                  </a:lnTo>
                  <a:lnTo>
                    <a:pt x="108755" y="1975507"/>
                  </a:lnTo>
                  <a:lnTo>
                    <a:pt x="89525" y="1926552"/>
                  </a:lnTo>
                  <a:lnTo>
                    <a:pt x="72110" y="1876921"/>
                  </a:lnTo>
                  <a:lnTo>
                    <a:pt x="56533" y="1826682"/>
                  </a:lnTo>
                  <a:lnTo>
                    <a:pt x="42817" y="1775906"/>
                  </a:lnTo>
                  <a:lnTo>
                    <a:pt x="30978" y="1724660"/>
                  </a:lnTo>
                  <a:lnTo>
                    <a:pt x="21034" y="1673011"/>
                  </a:lnTo>
                  <a:lnTo>
                    <a:pt x="12996" y="1621030"/>
                  </a:lnTo>
                  <a:lnTo>
                    <a:pt x="6879" y="1568791"/>
                  </a:lnTo>
                  <a:lnTo>
                    <a:pt x="2688" y="1516363"/>
                  </a:lnTo>
                  <a:lnTo>
                    <a:pt x="429" y="1463812"/>
                  </a:lnTo>
                  <a:lnTo>
                    <a:pt x="0" y="1428749"/>
                  </a:lnTo>
                  <a:lnTo>
                    <a:pt x="107" y="1411215"/>
                  </a:lnTo>
                  <a:lnTo>
                    <a:pt x="1720" y="1358644"/>
                  </a:lnTo>
                  <a:lnTo>
                    <a:pt x="5267" y="1306168"/>
                  </a:lnTo>
                  <a:lnTo>
                    <a:pt x="10744" y="1253855"/>
                  </a:lnTo>
                  <a:lnTo>
                    <a:pt x="18142" y="1201779"/>
                  </a:lnTo>
                  <a:lnTo>
                    <a:pt x="27452" y="1150014"/>
                  </a:lnTo>
                  <a:lnTo>
                    <a:pt x="38661" y="1098626"/>
                  </a:lnTo>
                  <a:lnTo>
                    <a:pt x="51754" y="1047684"/>
                  </a:lnTo>
                  <a:lnTo>
                    <a:pt x="66713" y="997257"/>
                  </a:lnTo>
                  <a:lnTo>
                    <a:pt x="83518" y="947418"/>
                  </a:lnTo>
                  <a:lnTo>
                    <a:pt x="102144" y="898231"/>
                  </a:lnTo>
                  <a:lnTo>
                    <a:pt x="122571" y="849760"/>
                  </a:lnTo>
                  <a:lnTo>
                    <a:pt x="144767" y="802074"/>
                  </a:lnTo>
                  <a:lnTo>
                    <a:pt x="168703" y="755241"/>
                  </a:lnTo>
                  <a:lnTo>
                    <a:pt x="194346" y="709320"/>
                  </a:lnTo>
                  <a:lnTo>
                    <a:pt x="221663" y="664372"/>
                  </a:lnTo>
                  <a:lnTo>
                    <a:pt x="250616" y="620459"/>
                  </a:lnTo>
                  <a:lnTo>
                    <a:pt x="281165" y="577644"/>
                  </a:lnTo>
                  <a:lnTo>
                    <a:pt x="313269" y="535983"/>
                  </a:lnTo>
                  <a:lnTo>
                    <a:pt x="346886" y="495529"/>
                  </a:lnTo>
                  <a:lnTo>
                    <a:pt x="381969" y="456340"/>
                  </a:lnTo>
                  <a:lnTo>
                    <a:pt x="418470" y="418470"/>
                  </a:lnTo>
                  <a:lnTo>
                    <a:pt x="456339" y="381970"/>
                  </a:lnTo>
                  <a:lnTo>
                    <a:pt x="495528" y="346887"/>
                  </a:lnTo>
                  <a:lnTo>
                    <a:pt x="535982" y="313270"/>
                  </a:lnTo>
                  <a:lnTo>
                    <a:pt x="577643" y="281166"/>
                  </a:lnTo>
                  <a:lnTo>
                    <a:pt x="620458" y="250618"/>
                  </a:lnTo>
                  <a:lnTo>
                    <a:pt x="664371" y="221665"/>
                  </a:lnTo>
                  <a:lnTo>
                    <a:pt x="709320" y="194347"/>
                  </a:lnTo>
                  <a:lnTo>
                    <a:pt x="755241" y="168704"/>
                  </a:lnTo>
                  <a:lnTo>
                    <a:pt x="802074" y="144768"/>
                  </a:lnTo>
                  <a:lnTo>
                    <a:pt x="849760" y="122572"/>
                  </a:lnTo>
                  <a:lnTo>
                    <a:pt x="898230" y="102146"/>
                  </a:lnTo>
                  <a:lnTo>
                    <a:pt x="947418" y="83518"/>
                  </a:lnTo>
                  <a:lnTo>
                    <a:pt x="997257" y="66714"/>
                  </a:lnTo>
                  <a:lnTo>
                    <a:pt x="1047683" y="51754"/>
                  </a:lnTo>
                  <a:lnTo>
                    <a:pt x="1098626" y="38661"/>
                  </a:lnTo>
                  <a:lnTo>
                    <a:pt x="1150014" y="27452"/>
                  </a:lnTo>
                  <a:lnTo>
                    <a:pt x="1201779" y="18143"/>
                  </a:lnTo>
                  <a:lnTo>
                    <a:pt x="1253855" y="10744"/>
                  </a:lnTo>
                  <a:lnTo>
                    <a:pt x="1306168" y="5268"/>
                  </a:lnTo>
                  <a:lnTo>
                    <a:pt x="1358644" y="1721"/>
                  </a:lnTo>
                  <a:lnTo>
                    <a:pt x="1411215" y="107"/>
                  </a:lnTo>
                  <a:lnTo>
                    <a:pt x="1428749" y="0"/>
                  </a:lnTo>
                  <a:lnTo>
                    <a:pt x="1446284" y="107"/>
                  </a:lnTo>
                  <a:lnTo>
                    <a:pt x="1498855" y="1721"/>
                  </a:lnTo>
                  <a:lnTo>
                    <a:pt x="1551331" y="5268"/>
                  </a:lnTo>
                  <a:lnTo>
                    <a:pt x="1603644" y="10744"/>
                  </a:lnTo>
                  <a:lnTo>
                    <a:pt x="1655719" y="18143"/>
                  </a:lnTo>
                  <a:lnTo>
                    <a:pt x="1707484" y="27452"/>
                  </a:lnTo>
                  <a:lnTo>
                    <a:pt x="1758871" y="38661"/>
                  </a:lnTo>
                  <a:lnTo>
                    <a:pt x="1809814" y="51754"/>
                  </a:lnTo>
                  <a:lnTo>
                    <a:pt x="1860241" y="66714"/>
                  </a:lnTo>
                  <a:lnTo>
                    <a:pt x="1910079" y="83518"/>
                  </a:lnTo>
                  <a:lnTo>
                    <a:pt x="1959266" y="102146"/>
                  </a:lnTo>
                  <a:lnTo>
                    <a:pt x="2007736" y="122572"/>
                  </a:lnTo>
                  <a:lnTo>
                    <a:pt x="2055421" y="144768"/>
                  </a:lnTo>
                  <a:lnTo>
                    <a:pt x="2102256" y="168704"/>
                  </a:lnTo>
                  <a:lnTo>
                    <a:pt x="2148177" y="194347"/>
                  </a:lnTo>
                  <a:lnTo>
                    <a:pt x="2193125" y="221665"/>
                  </a:lnTo>
                  <a:lnTo>
                    <a:pt x="2237038" y="250618"/>
                  </a:lnTo>
                  <a:lnTo>
                    <a:pt x="2279853" y="281167"/>
                  </a:lnTo>
                  <a:lnTo>
                    <a:pt x="2321516" y="313270"/>
                  </a:lnTo>
                  <a:lnTo>
                    <a:pt x="2361969" y="346887"/>
                  </a:lnTo>
                  <a:lnTo>
                    <a:pt x="2401158" y="381970"/>
                  </a:lnTo>
                  <a:lnTo>
                    <a:pt x="2439027" y="418470"/>
                  </a:lnTo>
                  <a:lnTo>
                    <a:pt x="2475527" y="456340"/>
                  </a:lnTo>
                  <a:lnTo>
                    <a:pt x="2510610" y="495529"/>
                  </a:lnTo>
                  <a:lnTo>
                    <a:pt x="2544227" y="535983"/>
                  </a:lnTo>
                  <a:lnTo>
                    <a:pt x="2576330" y="577644"/>
                  </a:lnTo>
                  <a:lnTo>
                    <a:pt x="2606878" y="620459"/>
                  </a:lnTo>
                  <a:lnTo>
                    <a:pt x="2635832" y="664372"/>
                  </a:lnTo>
                  <a:lnTo>
                    <a:pt x="2663149" y="709320"/>
                  </a:lnTo>
                  <a:lnTo>
                    <a:pt x="2688793" y="755241"/>
                  </a:lnTo>
                  <a:lnTo>
                    <a:pt x="2712728" y="802074"/>
                  </a:lnTo>
                  <a:lnTo>
                    <a:pt x="2734925" y="849760"/>
                  </a:lnTo>
                  <a:lnTo>
                    <a:pt x="2755352" y="898231"/>
                  </a:lnTo>
                  <a:lnTo>
                    <a:pt x="2773980" y="947418"/>
                  </a:lnTo>
                  <a:lnTo>
                    <a:pt x="2790784" y="997257"/>
                  </a:lnTo>
                  <a:lnTo>
                    <a:pt x="2805745" y="1047684"/>
                  </a:lnTo>
                  <a:lnTo>
                    <a:pt x="2818838" y="1098626"/>
                  </a:lnTo>
                  <a:lnTo>
                    <a:pt x="2830046" y="1150014"/>
                  </a:lnTo>
                  <a:lnTo>
                    <a:pt x="2839356" y="1201779"/>
                  </a:lnTo>
                  <a:lnTo>
                    <a:pt x="2846755" y="1253855"/>
                  </a:lnTo>
                  <a:lnTo>
                    <a:pt x="2852232" y="1306168"/>
                  </a:lnTo>
                  <a:lnTo>
                    <a:pt x="2855777" y="1358644"/>
                  </a:lnTo>
                  <a:lnTo>
                    <a:pt x="2857392" y="1411215"/>
                  </a:lnTo>
                  <a:lnTo>
                    <a:pt x="2857499" y="1428749"/>
                  </a:lnTo>
                  <a:lnTo>
                    <a:pt x="2857392" y="1446283"/>
                  </a:lnTo>
                  <a:lnTo>
                    <a:pt x="2855777" y="1498854"/>
                  </a:lnTo>
                  <a:lnTo>
                    <a:pt x="2852232" y="1551331"/>
                  </a:lnTo>
                  <a:lnTo>
                    <a:pt x="2846755" y="1603644"/>
                  </a:lnTo>
                  <a:lnTo>
                    <a:pt x="2839356" y="1655719"/>
                  </a:lnTo>
                  <a:lnTo>
                    <a:pt x="2830046" y="1707484"/>
                  </a:lnTo>
                  <a:lnTo>
                    <a:pt x="2818838" y="1758872"/>
                  </a:lnTo>
                  <a:lnTo>
                    <a:pt x="2805745" y="1809814"/>
                  </a:lnTo>
                  <a:lnTo>
                    <a:pt x="2790784" y="1860240"/>
                  </a:lnTo>
                  <a:lnTo>
                    <a:pt x="2773980" y="1910079"/>
                  </a:lnTo>
                  <a:lnTo>
                    <a:pt x="2755352" y="1959266"/>
                  </a:lnTo>
                  <a:lnTo>
                    <a:pt x="2734925" y="2007737"/>
                  </a:lnTo>
                  <a:lnTo>
                    <a:pt x="2712728" y="2055422"/>
                  </a:lnTo>
                  <a:lnTo>
                    <a:pt x="2688793" y="2102256"/>
                  </a:lnTo>
                  <a:lnTo>
                    <a:pt x="2663149" y="2148177"/>
                  </a:lnTo>
                  <a:lnTo>
                    <a:pt x="2635832" y="2193126"/>
                  </a:lnTo>
                  <a:lnTo>
                    <a:pt x="2606878" y="2237039"/>
                  </a:lnTo>
                  <a:lnTo>
                    <a:pt x="2576330" y="2279854"/>
                  </a:lnTo>
                  <a:lnTo>
                    <a:pt x="2544227" y="2321515"/>
                  </a:lnTo>
                  <a:lnTo>
                    <a:pt x="2510610" y="2361969"/>
                  </a:lnTo>
                  <a:lnTo>
                    <a:pt x="2475527" y="2401158"/>
                  </a:lnTo>
                  <a:lnTo>
                    <a:pt x="2439027" y="2439027"/>
                  </a:lnTo>
                  <a:lnTo>
                    <a:pt x="2401158" y="2475527"/>
                  </a:lnTo>
                  <a:lnTo>
                    <a:pt x="2361969" y="2510610"/>
                  </a:lnTo>
                  <a:lnTo>
                    <a:pt x="2321516" y="2544227"/>
                  </a:lnTo>
                  <a:lnTo>
                    <a:pt x="2279853" y="2576330"/>
                  </a:lnTo>
                  <a:lnTo>
                    <a:pt x="2237038" y="2606879"/>
                  </a:lnTo>
                  <a:lnTo>
                    <a:pt x="2193125" y="2635832"/>
                  </a:lnTo>
                  <a:lnTo>
                    <a:pt x="2148177" y="2663150"/>
                  </a:lnTo>
                  <a:lnTo>
                    <a:pt x="2102256" y="2688793"/>
                  </a:lnTo>
                  <a:lnTo>
                    <a:pt x="2055421" y="2712729"/>
                  </a:lnTo>
                  <a:lnTo>
                    <a:pt x="2007736" y="2734926"/>
                  </a:lnTo>
                  <a:lnTo>
                    <a:pt x="1959266" y="2755352"/>
                  </a:lnTo>
                  <a:lnTo>
                    <a:pt x="1910079" y="2773980"/>
                  </a:lnTo>
                  <a:lnTo>
                    <a:pt x="1860241" y="2790785"/>
                  </a:lnTo>
                  <a:lnTo>
                    <a:pt x="1809814" y="2805744"/>
                  </a:lnTo>
                  <a:lnTo>
                    <a:pt x="1758871" y="2818837"/>
                  </a:lnTo>
                  <a:lnTo>
                    <a:pt x="1707484" y="2830046"/>
                  </a:lnTo>
                  <a:lnTo>
                    <a:pt x="1655719" y="2839355"/>
                  </a:lnTo>
                  <a:lnTo>
                    <a:pt x="1603643" y="2846754"/>
                  </a:lnTo>
                  <a:lnTo>
                    <a:pt x="1551330" y="2852231"/>
                  </a:lnTo>
                  <a:lnTo>
                    <a:pt x="1498855" y="2855778"/>
                  </a:lnTo>
                  <a:lnTo>
                    <a:pt x="1446284" y="2857392"/>
                  </a:lnTo>
                  <a:lnTo>
                    <a:pt x="1428749" y="2857499"/>
                  </a:lnTo>
                  <a:close/>
                </a:path>
              </a:pathLst>
            </a:custGeom>
            <a:solidFill>
              <a:srgbClr val="000000">
                <a:alpha val="305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999" y="304799"/>
              <a:ext cx="1247775" cy="361950"/>
            </a:xfrm>
            <a:custGeom>
              <a:avLst/>
              <a:gdLst/>
              <a:ahLst/>
              <a:cxnLst/>
              <a:rect l="l" t="t" r="r" b="b"/>
              <a:pathLst>
                <a:path w="1247775" h="361950">
                  <a:moveTo>
                    <a:pt x="1066799" y="361949"/>
                  </a:moveTo>
                  <a:lnTo>
                    <a:pt x="180974" y="361949"/>
                  </a:lnTo>
                  <a:lnTo>
                    <a:pt x="172084" y="361732"/>
                  </a:lnTo>
                  <a:lnTo>
                    <a:pt x="128440" y="354159"/>
                  </a:lnTo>
                  <a:lnTo>
                    <a:pt x="87943" y="336208"/>
                  </a:lnTo>
                  <a:lnTo>
                    <a:pt x="53006" y="308943"/>
                  </a:lnTo>
                  <a:lnTo>
                    <a:pt x="25740" y="274006"/>
                  </a:lnTo>
                  <a:lnTo>
                    <a:pt x="7790" y="233509"/>
                  </a:lnTo>
                  <a:lnTo>
                    <a:pt x="217" y="189865"/>
                  </a:lnTo>
                  <a:lnTo>
                    <a:pt x="0" y="180974"/>
                  </a:lnTo>
                  <a:lnTo>
                    <a:pt x="217" y="172084"/>
                  </a:lnTo>
                  <a:lnTo>
                    <a:pt x="7790" y="128440"/>
                  </a:lnTo>
                  <a:lnTo>
                    <a:pt x="25740" y="87943"/>
                  </a:lnTo>
                  <a:lnTo>
                    <a:pt x="53006" y="53006"/>
                  </a:lnTo>
                  <a:lnTo>
                    <a:pt x="87943" y="25740"/>
                  </a:lnTo>
                  <a:lnTo>
                    <a:pt x="128440" y="7790"/>
                  </a:lnTo>
                  <a:lnTo>
                    <a:pt x="172084" y="217"/>
                  </a:lnTo>
                  <a:lnTo>
                    <a:pt x="180974" y="0"/>
                  </a:lnTo>
                  <a:lnTo>
                    <a:pt x="1066799" y="0"/>
                  </a:lnTo>
                  <a:lnTo>
                    <a:pt x="1110783" y="5425"/>
                  </a:lnTo>
                  <a:lnTo>
                    <a:pt x="1152111" y="21367"/>
                  </a:lnTo>
                  <a:lnTo>
                    <a:pt x="1188327" y="46873"/>
                  </a:lnTo>
                  <a:lnTo>
                    <a:pt x="1217274" y="80430"/>
                  </a:lnTo>
                  <a:lnTo>
                    <a:pt x="1237200" y="120016"/>
                  </a:lnTo>
                  <a:lnTo>
                    <a:pt x="1246905" y="163236"/>
                  </a:lnTo>
                  <a:lnTo>
                    <a:pt x="1247774" y="180974"/>
                  </a:lnTo>
                  <a:lnTo>
                    <a:pt x="1247557" y="189865"/>
                  </a:lnTo>
                  <a:lnTo>
                    <a:pt x="1239983" y="233509"/>
                  </a:lnTo>
                  <a:lnTo>
                    <a:pt x="1222033" y="274006"/>
                  </a:lnTo>
                  <a:lnTo>
                    <a:pt x="1194768" y="308943"/>
                  </a:lnTo>
                  <a:lnTo>
                    <a:pt x="1159830" y="336208"/>
                  </a:lnTo>
                  <a:lnTo>
                    <a:pt x="1119334" y="354159"/>
                  </a:lnTo>
                  <a:lnTo>
                    <a:pt x="1075690" y="361732"/>
                  </a:lnTo>
                  <a:lnTo>
                    <a:pt x="1066799" y="361949"/>
                  </a:lnTo>
                  <a:close/>
                </a:path>
              </a:pathLst>
            </a:custGeom>
            <a:solidFill>
              <a:srgbClr val="000000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96899" y="364908"/>
            <a:ext cx="817244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b="1" spc="-45" dirty="0">
                <a:latin typeface="Montserrat SemiBold"/>
                <a:cs typeface="Montserrat SemiBold"/>
              </a:rPr>
              <a:t>SESI/SENAI</a:t>
            </a:r>
            <a:endParaRPr sz="1150">
              <a:latin typeface="Montserrat SemiBold"/>
              <a:cs typeface="Montserrat SemiBold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61999" y="3019424"/>
            <a:ext cx="11049000" cy="4962525"/>
            <a:chOff x="761999" y="3019424"/>
            <a:chExt cx="11049000" cy="4962525"/>
          </a:xfrm>
        </p:grpSpPr>
        <p:sp>
          <p:nvSpPr>
            <p:cNvPr id="11" name="object 11"/>
            <p:cNvSpPr/>
            <p:nvPr/>
          </p:nvSpPr>
          <p:spPr>
            <a:xfrm>
              <a:off x="11353799" y="75247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3" y="456832"/>
                  </a:lnTo>
                  <a:lnTo>
                    <a:pt x="169404" y="449528"/>
                  </a:lnTo>
                  <a:lnTo>
                    <a:pt x="127441" y="433734"/>
                  </a:lnTo>
                  <a:lnTo>
                    <a:pt x="89365" y="410058"/>
                  </a:lnTo>
                  <a:lnTo>
                    <a:pt x="56639" y="379408"/>
                  </a:lnTo>
                  <a:lnTo>
                    <a:pt x="30521" y="342962"/>
                  </a:lnTo>
                  <a:lnTo>
                    <a:pt x="12016" y="302122"/>
                  </a:lnTo>
                  <a:lnTo>
                    <a:pt x="1833" y="258456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7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2" y="34365"/>
                  </a:lnTo>
                  <a:lnTo>
                    <a:pt x="148035" y="14534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39" y="5851"/>
                  </a:lnTo>
                  <a:lnTo>
                    <a:pt x="322997" y="20265"/>
                  </a:lnTo>
                  <a:lnTo>
                    <a:pt x="361829" y="42684"/>
                  </a:lnTo>
                  <a:lnTo>
                    <a:pt x="395538" y="72248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201" y="221112"/>
                  </a:lnTo>
                  <a:lnTo>
                    <a:pt x="457199" y="228599"/>
                  </a:lnTo>
                  <a:lnTo>
                    <a:pt x="457201" y="236086"/>
                  </a:lnTo>
                  <a:lnTo>
                    <a:pt x="451346" y="280539"/>
                  </a:lnTo>
                  <a:lnTo>
                    <a:pt x="436933" y="322996"/>
                  </a:lnTo>
                  <a:lnTo>
                    <a:pt x="414515" y="361826"/>
                  </a:lnTo>
                  <a:lnTo>
                    <a:pt x="384950" y="395537"/>
                  </a:lnTo>
                  <a:lnTo>
                    <a:pt x="349377" y="422831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6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547871" y="7668815"/>
              <a:ext cx="97594" cy="16906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3019424"/>
              <a:ext cx="182760" cy="18276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3743324"/>
              <a:ext cx="182760" cy="18276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4467224"/>
              <a:ext cx="182760" cy="182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4886324"/>
              <a:ext cx="182760" cy="182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5610224"/>
              <a:ext cx="182760" cy="182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9" y="6334124"/>
              <a:ext cx="182760" cy="182760"/>
            </a:xfrm>
            <a:prstGeom prst="rect">
              <a:avLst/>
            </a:prstGeom>
          </p:spPr>
        </p:pic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749299" y="739921"/>
            <a:ext cx="5131435" cy="20351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ts val="7900"/>
              </a:lnSpc>
              <a:spcBef>
                <a:spcPts val="120"/>
              </a:spcBef>
            </a:pPr>
            <a:r>
              <a:rPr sz="7100" spc="-280" dirty="0"/>
              <a:t>BENEFÍCIOS</a:t>
            </a:r>
            <a:endParaRPr sz="7100"/>
          </a:p>
          <a:p>
            <a:pPr marL="12700">
              <a:lnSpc>
                <a:spcPts val="7895"/>
              </a:lnSpc>
            </a:pPr>
            <a:r>
              <a:rPr sz="7100" spc="-295" dirty="0"/>
              <a:t>&amp;</a:t>
            </a:r>
            <a:r>
              <a:rPr sz="7100" spc="50" dirty="0"/>
              <a:t> </a:t>
            </a:r>
            <a:r>
              <a:rPr sz="7100" spc="-360" dirty="0"/>
              <a:t>CONCLUSÃO</a:t>
            </a:r>
            <a:endParaRPr sz="7100"/>
          </a:p>
        </p:txBody>
      </p:sp>
      <p:sp>
        <p:nvSpPr>
          <p:cNvPr id="20" name="object 20"/>
          <p:cNvSpPr txBox="1"/>
          <p:nvPr/>
        </p:nvSpPr>
        <p:spPr>
          <a:xfrm>
            <a:off x="749299" y="2934462"/>
            <a:ext cx="7325359" cy="4792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7345" marR="883285">
              <a:lnSpc>
                <a:spcPct val="121200"/>
              </a:lnSpc>
              <a:spcBef>
                <a:spcPts val="100"/>
              </a:spcBef>
            </a:pPr>
            <a:r>
              <a:rPr sz="1650" spc="-55" dirty="0">
                <a:latin typeface="Montserrat"/>
                <a:cs typeface="Montserrat"/>
              </a:rPr>
              <a:t>Organização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50" dirty="0">
                <a:latin typeface="Montserrat"/>
                <a:cs typeface="Montserrat"/>
              </a:rPr>
              <a:t>centralizada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spc="-55" dirty="0">
                <a:latin typeface="Montserrat"/>
                <a:cs typeface="Montserrat"/>
              </a:rPr>
              <a:t>dados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35" dirty="0">
                <a:latin typeface="Montserrat"/>
                <a:cs typeface="Montserrat"/>
              </a:rPr>
              <a:t>clientes,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fornecedores, </a:t>
            </a:r>
            <a:r>
              <a:rPr sz="1650" spc="-60" dirty="0">
                <a:latin typeface="Montserrat"/>
                <a:cs typeface="Montserrat"/>
              </a:rPr>
              <a:t>equipamentos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dirty="0">
                <a:latin typeface="Montserrat"/>
                <a:cs typeface="Montserrat"/>
              </a:rPr>
              <a:t>e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spc="-10" dirty="0">
                <a:latin typeface="Montserrat"/>
                <a:cs typeface="Montserrat"/>
              </a:rPr>
              <a:t>técnicos</a:t>
            </a:r>
            <a:endParaRPr sz="1650">
              <a:latin typeface="Montserrat"/>
              <a:cs typeface="Montserrat"/>
            </a:endParaRPr>
          </a:p>
          <a:p>
            <a:pPr marL="347345" marR="802640">
              <a:lnSpc>
                <a:spcPct val="121200"/>
              </a:lnSpc>
              <a:spcBef>
                <a:spcPts val="900"/>
              </a:spcBef>
            </a:pPr>
            <a:r>
              <a:rPr sz="1650" spc="-40" dirty="0">
                <a:latin typeface="Montserrat"/>
                <a:cs typeface="Montserrat"/>
              </a:rPr>
              <a:t>Eficiência</a:t>
            </a:r>
            <a:r>
              <a:rPr sz="1650" spc="-60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no</a:t>
            </a:r>
            <a:r>
              <a:rPr sz="1650" spc="-45" dirty="0">
                <a:latin typeface="Montserrat"/>
                <a:cs typeface="Montserrat"/>
              </a:rPr>
              <a:t> controle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60" dirty="0">
                <a:latin typeface="Montserrat"/>
                <a:cs typeface="Montserrat"/>
              </a:rPr>
              <a:t>estoque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80" dirty="0">
                <a:latin typeface="Montserrat"/>
                <a:cs typeface="Montserrat"/>
              </a:rPr>
              <a:t>com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50" dirty="0">
                <a:latin typeface="Montserrat"/>
                <a:cs typeface="Montserrat"/>
              </a:rPr>
              <a:t>gestão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55" dirty="0">
                <a:latin typeface="Montserrat"/>
                <a:cs typeface="Montserrat"/>
              </a:rPr>
              <a:t>quantidades mínimas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dirty="0">
                <a:latin typeface="Montserrat"/>
                <a:cs typeface="Montserrat"/>
              </a:rPr>
              <a:t>e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10" dirty="0">
                <a:latin typeface="Montserrat"/>
                <a:cs typeface="Montserrat"/>
              </a:rPr>
              <a:t>valores</a:t>
            </a:r>
            <a:endParaRPr sz="1650">
              <a:latin typeface="Montserrat"/>
              <a:cs typeface="Montserrat"/>
            </a:endParaRPr>
          </a:p>
          <a:p>
            <a:pPr marL="347345">
              <a:lnSpc>
                <a:spcPct val="100000"/>
              </a:lnSpc>
              <a:spcBef>
                <a:spcPts val="1320"/>
              </a:spcBef>
            </a:pPr>
            <a:r>
              <a:rPr sz="1650" spc="-45" dirty="0">
                <a:latin typeface="Montserrat"/>
                <a:cs typeface="Montserrat"/>
              </a:rPr>
              <a:t>Interface</a:t>
            </a:r>
            <a:r>
              <a:rPr sz="1650" spc="-35" dirty="0">
                <a:latin typeface="Montserrat"/>
                <a:cs typeface="Montserrat"/>
              </a:rPr>
              <a:t> </a:t>
            </a:r>
            <a:r>
              <a:rPr sz="1650" spc="-40" dirty="0">
                <a:latin typeface="Montserrat"/>
                <a:cs typeface="Montserrat"/>
              </a:rPr>
              <a:t>intuitiva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80" dirty="0">
                <a:latin typeface="Montserrat"/>
                <a:cs typeface="Montserrat"/>
              </a:rPr>
              <a:t>com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60" dirty="0">
                <a:latin typeface="Montserrat"/>
                <a:cs typeface="Montserrat"/>
              </a:rPr>
              <a:t>navegação</a:t>
            </a:r>
            <a:r>
              <a:rPr sz="1650" spc="-35" dirty="0">
                <a:latin typeface="Montserrat"/>
                <a:cs typeface="Montserrat"/>
              </a:rPr>
              <a:t> </a:t>
            </a:r>
            <a:r>
              <a:rPr sz="1650" spc="-40" dirty="0">
                <a:latin typeface="Montserrat"/>
                <a:cs typeface="Montserrat"/>
              </a:rPr>
              <a:t>simplificada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entre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10" dirty="0">
                <a:latin typeface="Montserrat"/>
                <a:cs typeface="Montserrat"/>
              </a:rPr>
              <a:t>módulos</a:t>
            </a:r>
            <a:endParaRPr sz="1650">
              <a:latin typeface="Montserrat"/>
              <a:cs typeface="Montserrat"/>
            </a:endParaRPr>
          </a:p>
          <a:p>
            <a:pPr marL="347345" marR="422275">
              <a:lnSpc>
                <a:spcPct val="121200"/>
              </a:lnSpc>
              <a:spcBef>
                <a:spcPts val="900"/>
              </a:spcBef>
            </a:pPr>
            <a:r>
              <a:rPr sz="1650" spc="-55" dirty="0">
                <a:latin typeface="Montserrat"/>
                <a:cs typeface="Montserrat"/>
              </a:rPr>
              <a:t>Integração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spc="-65" dirty="0">
                <a:latin typeface="Montserrat"/>
                <a:cs typeface="Montserrat"/>
              </a:rPr>
              <a:t>completa</a:t>
            </a:r>
            <a:r>
              <a:rPr sz="1650" spc="-35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entre</a:t>
            </a:r>
            <a:r>
              <a:rPr sz="1650" spc="-35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setores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dirty="0">
                <a:latin typeface="Montserrat"/>
                <a:cs typeface="Montserrat"/>
              </a:rPr>
              <a:t>e</a:t>
            </a:r>
            <a:r>
              <a:rPr sz="1650" spc="-35" dirty="0">
                <a:latin typeface="Montserrat"/>
                <a:cs typeface="Montserrat"/>
              </a:rPr>
              <a:t> </a:t>
            </a:r>
            <a:r>
              <a:rPr sz="1650" spc="-65" dirty="0">
                <a:latin typeface="Montserrat"/>
                <a:cs typeface="Montserrat"/>
              </a:rPr>
              <a:t>automação</a:t>
            </a:r>
            <a:r>
              <a:rPr sz="1650" spc="-35" dirty="0">
                <a:latin typeface="Montserrat"/>
                <a:cs typeface="Montserrat"/>
              </a:rPr>
              <a:t> dos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spc="-50" dirty="0">
                <a:latin typeface="Montserrat"/>
                <a:cs typeface="Montserrat"/>
              </a:rPr>
              <a:t>processos</a:t>
            </a:r>
            <a:r>
              <a:rPr sz="1650" spc="-35" dirty="0">
                <a:latin typeface="Montserrat"/>
                <a:cs typeface="Montserrat"/>
              </a:rPr>
              <a:t> </a:t>
            </a:r>
            <a:r>
              <a:rPr sz="1650" spc="-25" dirty="0">
                <a:latin typeface="Montserrat"/>
                <a:cs typeface="Montserrat"/>
              </a:rPr>
              <a:t>de </a:t>
            </a:r>
            <a:r>
              <a:rPr sz="1650" spc="-10" dirty="0">
                <a:latin typeface="Montserrat"/>
                <a:cs typeface="Montserrat"/>
              </a:rPr>
              <a:t>gestão</a:t>
            </a:r>
            <a:endParaRPr sz="1650">
              <a:latin typeface="Montserrat"/>
              <a:cs typeface="Montserrat"/>
            </a:endParaRPr>
          </a:p>
          <a:p>
            <a:pPr marL="347345" marR="5080">
              <a:lnSpc>
                <a:spcPct val="121200"/>
              </a:lnSpc>
              <a:spcBef>
                <a:spcPts val="900"/>
              </a:spcBef>
            </a:pPr>
            <a:r>
              <a:rPr sz="1650" spc="-50" dirty="0">
                <a:latin typeface="Montserrat"/>
                <a:cs typeface="Montserrat"/>
              </a:rPr>
              <a:t>Controle</a:t>
            </a:r>
            <a:r>
              <a:rPr sz="1650" spc="-60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50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tarefas</a:t>
            </a:r>
            <a:r>
              <a:rPr sz="1650" spc="-40" dirty="0">
                <a:latin typeface="Montserrat"/>
                <a:cs typeface="Montserrat"/>
              </a:rPr>
              <a:t> </a:t>
            </a:r>
            <a:r>
              <a:rPr sz="1650" dirty="0">
                <a:latin typeface="Montserrat"/>
                <a:cs typeface="Montserrat"/>
              </a:rPr>
              <a:t>e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55" dirty="0">
                <a:latin typeface="Montserrat"/>
                <a:cs typeface="Montserrat"/>
              </a:rPr>
              <a:t>workflow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50" dirty="0">
                <a:latin typeface="Montserrat"/>
                <a:cs typeface="Montserrat"/>
              </a:rPr>
              <a:t>operacional</a:t>
            </a:r>
            <a:r>
              <a:rPr sz="1650" spc="-45" dirty="0">
                <a:latin typeface="Montserrat"/>
                <a:cs typeface="Montserrat"/>
              </a:rPr>
              <a:t> </a:t>
            </a:r>
            <a:r>
              <a:rPr sz="1650" spc="-80" dirty="0">
                <a:latin typeface="Montserrat"/>
                <a:cs typeface="Montserrat"/>
              </a:rPr>
              <a:t>com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70" dirty="0">
                <a:latin typeface="Montserrat"/>
                <a:cs typeface="Montserrat"/>
              </a:rPr>
              <a:t>acompanhamento</a:t>
            </a:r>
            <a:r>
              <a:rPr sz="1650" spc="-35" dirty="0">
                <a:latin typeface="Montserrat"/>
                <a:cs typeface="Montserrat"/>
              </a:rPr>
              <a:t> de </a:t>
            </a:r>
            <a:r>
              <a:rPr sz="1650" spc="-10" dirty="0">
                <a:latin typeface="Montserrat"/>
                <a:cs typeface="Montserrat"/>
              </a:rPr>
              <a:t>prazos</a:t>
            </a:r>
            <a:endParaRPr sz="1650">
              <a:latin typeface="Montserrat"/>
              <a:cs typeface="Montserrat"/>
            </a:endParaRPr>
          </a:p>
          <a:p>
            <a:pPr marL="347345" marR="370205">
              <a:lnSpc>
                <a:spcPct val="121200"/>
              </a:lnSpc>
              <a:spcBef>
                <a:spcPts val="900"/>
              </a:spcBef>
            </a:pPr>
            <a:r>
              <a:rPr sz="1650" spc="-70" dirty="0">
                <a:latin typeface="Montserrat"/>
                <a:cs typeface="Montserrat"/>
              </a:rPr>
              <a:t>Segurança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dirty="0">
                <a:latin typeface="Montserrat"/>
                <a:cs typeface="Montserrat"/>
              </a:rPr>
              <a:t>e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45" dirty="0">
                <a:latin typeface="Montserrat"/>
                <a:cs typeface="Montserrat"/>
              </a:rPr>
              <a:t>confiabilidade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35" dirty="0">
                <a:latin typeface="Montserrat"/>
                <a:cs typeface="Montserrat"/>
              </a:rPr>
              <a:t>nos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55" dirty="0">
                <a:latin typeface="Montserrat"/>
                <a:cs typeface="Montserrat"/>
              </a:rPr>
              <a:t>dados</a:t>
            </a:r>
            <a:r>
              <a:rPr sz="1650" spc="-25" dirty="0">
                <a:latin typeface="Montserrat"/>
                <a:cs typeface="Montserrat"/>
              </a:rPr>
              <a:t> </a:t>
            </a:r>
            <a:r>
              <a:rPr sz="1650" spc="-80" dirty="0">
                <a:latin typeface="Montserrat"/>
                <a:cs typeface="Montserrat"/>
              </a:rPr>
              <a:t>com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50" dirty="0">
                <a:latin typeface="Montserrat"/>
                <a:cs typeface="Montserrat"/>
              </a:rPr>
              <a:t>sistema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20" dirty="0">
                <a:latin typeface="Montserrat"/>
                <a:cs typeface="Montserrat"/>
              </a:rPr>
              <a:t>de</a:t>
            </a:r>
            <a:r>
              <a:rPr sz="1650" spc="-30" dirty="0">
                <a:latin typeface="Montserrat"/>
                <a:cs typeface="Montserrat"/>
              </a:rPr>
              <a:t> </a:t>
            </a:r>
            <a:r>
              <a:rPr sz="1650" spc="-40" dirty="0">
                <a:latin typeface="Montserrat"/>
                <a:cs typeface="Montserrat"/>
              </a:rPr>
              <a:t>credenciais </a:t>
            </a:r>
            <a:r>
              <a:rPr sz="1650" spc="-10" dirty="0">
                <a:latin typeface="Montserrat"/>
                <a:cs typeface="Montserrat"/>
              </a:rPr>
              <a:t>protegido</a:t>
            </a:r>
            <a:endParaRPr sz="1650">
              <a:latin typeface="Montserrat"/>
              <a:cs typeface="Montserra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500">
              <a:latin typeface="Montserrat"/>
              <a:cs typeface="Montserrat"/>
            </a:endParaRPr>
          </a:p>
          <a:p>
            <a:pPr marL="12700" marR="4244975">
              <a:lnSpc>
                <a:spcPct val="119400"/>
              </a:lnSpc>
            </a:pPr>
            <a:r>
              <a:rPr sz="1500" b="1" spc="-85" dirty="0">
                <a:latin typeface="Montserrat"/>
                <a:cs typeface="Montserrat"/>
              </a:rPr>
              <a:t>Equipe</a:t>
            </a:r>
            <a:r>
              <a:rPr sz="1500" b="1" spc="10" dirty="0">
                <a:latin typeface="Montserrat"/>
                <a:cs typeface="Montserrat"/>
              </a:rPr>
              <a:t> </a:t>
            </a:r>
            <a:r>
              <a:rPr sz="1500" b="1" spc="-100" dirty="0">
                <a:latin typeface="Montserrat"/>
                <a:cs typeface="Montserrat"/>
              </a:rPr>
              <a:t>de</a:t>
            </a:r>
            <a:r>
              <a:rPr sz="1500" b="1" spc="15" dirty="0">
                <a:latin typeface="Montserrat"/>
                <a:cs typeface="Montserrat"/>
              </a:rPr>
              <a:t> </a:t>
            </a:r>
            <a:r>
              <a:rPr sz="1500" b="1" spc="-85" dirty="0">
                <a:latin typeface="Montserrat"/>
                <a:cs typeface="Montserrat"/>
              </a:rPr>
              <a:t>Tecnologia</a:t>
            </a:r>
            <a:r>
              <a:rPr sz="1500" b="1" spc="15" dirty="0">
                <a:latin typeface="Montserrat"/>
                <a:cs typeface="Montserrat"/>
              </a:rPr>
              <a:t> </a:t>
            </a:r>
            <a:r>
              <a:rPr sz="1500" b="1" spc="-75" dirty="0">
                <a:latin typeface="Montserrat"/>
                <a:cs typeface="Montserrat"/>
              </a:rPr>
              <a:t>SESI/SENAI </a:t>
            </a:r>
            <a:r>
              <a:rPr sz="1450" spc="-40" dirty="0">
                <a:latin typeface="Montserrat"/>
                <a:cs typeface="Montserrat"/>
              </a:rPr>
              <a:t>Soluções</a:t>
            </a:r>
            <a:r>
              <a:rPr sz="1450" spc="-35" dirty="0">
                <a:latin typeface="Montserrat"/>
                <a:cs typeface="Montserrat"/>
              </a:rPr>
              <a:t> </a:t>
            </a:r>
            <a:r>
              <a:rPr sz="1450" spc="-10" dirty="0">
                <a:latin typeface="Montserrat"/>
                <a:cs typeface="Montserrat"/>
              </a:rPr>
              <a:t>Empresariais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760723" y="7812397"/>
            <a:ext cx="168910" cy="422909"/>
            <a:chOff x="760723" y="7812397"/>
            <a:chExt cx="168910" cy="422909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1999" y="7812397"/>
              <a:ext cx="167580" cy="1256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60723" y="8066398"/>
              <a:ext cx="168856" cy="168856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723899" y="7688690"/>
            <a:ext cx="2864485" cy="5721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30200" marR="30480" indent="-292735">
              <a:lnSpc>
                <a:spcPct val="118300"/>
              </a:lnSpc>
              <a:spcBef>
                <a:spcPts val="114"/>
              </a:spcBef>
            </a:pPr>
            <a:r>
              <a:rPr sz="2325" b="1" spc="30" baseline="12544" dirty="0">
                <a:latin typeface="Arial Narrow"/>
                <a:cs typeface="Arial Narrow"/>
                <a:hlinkClick r:id="rId6"/>
              </a:rPr>
              <a:t>WW</a:t>
            </a:r>
            <a:r>
              <a:rPr sz="1450" spc="-770" dirty="0">
                <a:latin typeface="Montserrat"/>
                <a:cs typeface="Montserrat"/>
                <a:hlinkClick r:id="rId6"/>
              </a:rPr>
              <a:t>s</a:t>
            </a:r>
            <a:r>
              <a:rPr sz="2325" b="1" spc="-765" baseline="12544" dirty="0">
                <a:latin typeface="Arial Narrow"/>
                <a:cs typeface="Arial Narrow"/>
                <a:hlinkClick r:id="rId6"/>
              </a:rPr>
              <a:t>W</a:t>
            </a:r>
            <a:r>
              <a:rPr sz="1450" spc="-625" dirty="0">
                <a:latin typeface="Montserrat"/>
                <a:cs typeface="Montserrat"/>
                <a:hlinkClick r:id="rId6"/>
              </a:rPr>
              <a:t>u</a:t>
            </a:r>
            <a:r>
              <a:rPr sz="2325" b="1" spc="30" baseline="12544" dirty="0">
                <a:latin typeface="Arial Narrow"/>
                <a:cs typeface="Arial Narrow"/>
                <a:hlinkClick r:id="rId6"/>
              </a:rPr>
              <a:t>.</a:t>
            </a:r>
            <a:r>
              <a:rPr sz="2325" b="1" spc="-1260" baseline="12544" dirty="0">
                <a:latin typeface="Arial Narrow"/>
                <a:cs typeface="Arial Narrow"/>
                <a:hlinkClick r:id="rId6"/>
              </a:rPr>
              <a:t>S</a:t>
            </a:r>
            <a:r>
              <a:rPr sz="1450" spc="-165" dirty="0">
                <a:latin typeface="Montserrat"/>
                <a:cs typeface="Montserrat"/>
                <a:hlinkClick r:id="rId6"/>
              </a:rPr>
              <a:t>p</a:t>
            </a:r>
            <a:r>
              <a:rPr sz="2325" b="1" spc="-1117" baseline="12544" dirty="0">
                <a:latin typeface="Arial Narrow"/>
                <a:cs typeface="Arial Narrow"/>
                <a:hlinkClick r:id="rId6"/>
              </a:rPr>
              <a:t>E</a:t>
            </a:r>
            <a:r>
              <a:rPr sz="1450" spc="-254" dirty="0">
                <a:latin typeface="Montserrat"/>
                <a:cs typeface="Montserrat"/>
                <a:hlinkClick r:id="rId6"/>
              </a:rPr>
              <a:t>o</a:t>
            </a:r>
            <a:r>
              <a:rPr sz="2325" b="1" spc="-989" baseline="12544" dirty="0">
                <a:latin typeface="Arial Narrow"/>
                <a:cs typeface="Arial Narrow"/>
                <a:hlinkClick r:id="rId6"/>
              </a:rPr>
              <a:t>S</a:t>
            </a:r>
            <a:r>
              <a:rPr sz="1450" spc="5" dirty="0">
                <a:latin typeface="Montserrat"/>
                <a:cs typeface="Montserrat"/>
                <a:hlinkClick r:id="rId6"/>
              </a:rPr>
              <a:t>r</a:t>
            </a:r>
            <a:r>
              <a:rPr sz="1450" spc="-595" dirty="0">
                <a:latin typeface="Montserrat"/>
                <a:cs typeface="Montserrat"/>
                <a:hlinkClick r:id="rId6"/>
              </a:rPr>
              <a:t>t</a:t>
            </a:r>
            <a:r>
              <a:rPr sz="2325" b="1" spc="30" baseline="12544" dirty="0">
                <a:latin typeface="Arial Narrow"/>
                <a:cs typeface="Arial Narrow"/>
                <a:hlinkClick r:id="rId6"/>
              </a:rPr>
              <a:t>I</a:t>
            </a:r>
            <a:r>
              <a:rPr sz="2325" b="1" spc="-1282" baseline="12544" dirty="0">
                <a:latin typeface="Arial Narrow"/>
                <a:cs typeface="Arial Narrow"/>
                <a:hlinkClick r:id="rId6"/>
              </a:rPr>
              <a:t>S</a:t>
            </a:r>
            <a:r>
              <a:rPr sz="1450" spc="-40" dirty="0">
                <a:latin typeface="Montserrat"/>
                <a:cs typeface="Montserrat"/>
                <a:hlinkClick r:id="rId6"/>
              </a:rPr>
              <a:t>e</a:t>
            </a:r>
            <a:r>
              <a:rPr sz="2325" b="1" spc="-1320" baseline="12544" dirty="0">
                <a:latin typeface="Arial Narrow"/>
                <a:cs typeface="Arial Narrow"/>
                <a:hlinkClick r:id="rId6"/>
              </a:rPr>
              <a:t>E</a:t>
            </a:r>
            <a:r>
              <a:rPr sz="1450" spc="-725" dirty="0">
                <a:latin typeface="Montserrat"/>
                <a:cs typeface="Montserrat"/>
                <a:hlinkClick r:id="rId6"/>
              </a:rPr>
              <a:t>@</a:t>
            </a:r>
            <a:r>
              <a:rPr sz="2325" b="1" spc="-457" baseline="12544" dirty="0">
                <a:latin typeface="Arial Narrow"/>
                <a:cs typeface="Arial Narrow"/>
                <a:hlinkClick r:id="rId6"/>
              </a:rPr>
              <a:t>N</a:t>
            </a:r>
            <a:r>
              <a:rPr sz="1450" spc="-409" dirty="0">
                <a:latin typeface="Montserrat"/>
                <a:cs typeface="Montserrat"/>
                <a:hlinkClick r:id="rId6"/>
              </a:rPr>
              <a:t>s</a:t>
            </a:r>
            <a:r>
              <a:rPr sz="2325" b="1" spc="-892" baseline="12544" dirty="0">
                <a:latin typeface="Arial Narrow"/>
                <a:cs typeface="Arial Narrow"/>
                <a:hlinkClick r:id="rId6"/>
              </a:rPr>
              <a:t>A</a:t>
            </a:r>
            <a:r>
              <a:rPr sz="1450" spc="-295" dirty="0">
                <a:latin typeface="Montserrat"/>
                <a:cs typeface="Montserrat"/>
                <a:hlinkClick r:id="rId6"/>
              </a:rPr>
              <a:t>e</a:t>
            </a:r>
            <a:r>
              <a:rPr sz="2325" b="1" spc="-262" baseline="12544" dirty="0">
                <a:latin typeface="Arial Narrow"/>
                <a:cs typeface="Arial Narrow"/>
                <a:hlinkClick r:id="rId6"/>
              </a:rPr>
              <a:t>I</a:t>
            </a:r>
            <a:r>
              <a:rPr sz="1450" spc="-540" dirty="0">
                <a:latin typeface="Montserrat"/>
                <a:cs typeface="Montserrat"/>
                <a:hlinkClick r:id="rId6"/>
              </a:rPr>
              <a:t>s</a:t>
            </a:r>
            <a:r>
              <a:rPr sz="2325" b="1" spc="-660" baseline="12544" dirty="0">
                <a:latin typeface="Arial Narrow"/>
                <a:cs typeface="Arial Narrow"/>
                <a:hlinkClick r:id="rId6"/>
              </a:rPr>
              <a:t>B</a:t>
            </a:r>
            <a:r>
              <a:rPr sz="1450" spc="-15" dirty="0">
                <a:latin typeface="Montserrat"/>
                <a:cs typeface="Montserrat"/>
                <a:hlinkClick r:id="rId6"/>
              </a:rPr>
              <a:t>i</a:t>
            </a:r>
            <a:r>
              <a:rPr sz="1450" spc="-750" dirty="0">
                <a:latin typeface="Montserrat"/>
                <a:cs typeface="Montserrat"/>
                <a:hlinkClick r:id="rId6"/>
              </a:rPr>
              <a:t>s</a:t>
            </a:r>
            <a:r>
              <a:rPr sz="2325" b="1" spc="-315" baseline="12544" dirty="0">
                <a:latin typeface="Arial Narrow"/>
                <a:cs typeface="Arial Narrow"/>
                <a:hlinkClick r:id="rId6"/>
              </a:rPr>
              <a:t>R</a:t>
            </a:r>
            <a:r>
              <a:rPr sz="1450" spc="-715" dirty="0">
                <a:latin typeface="Montserrat"/>
                <a:cs typeface="Montserrat"/>
                <a:hlinkClick r:id="rId6"/>
              </a:rPr>
              <a:t>e</a:t>
            </a:r>
            <a:r>
              <a:rPr sz="2325" b="1" spc="30" baseline="12544" dirty="0">
                <a:latin typeface="Arial Narrow"/>
                <a:cs typeface="Arial Narrow"/>
                <a:hlinkClick r:id="rId6"/>
              </a:rPr>
              <a:t>.</a:t>
            </a:r>
            <a:r>
              <a:rPr sz="2325" b="1" spc="-1252" baseline="12544" dirty="0">
                <a:latin typeface="Arial Narrow"/>
                <a:cs typeface="Arial Narrow"/>
                <a:hlinkClick r:id="rId6"/>
              </a:rPr>
              <a:t>C</a:t>
            </a:r>
            <a:r>
              <a:rPr sz="1450" spc="-200" dirty="0">
                <a:latin typeface="Montserrat"/>
                <a:cs typeface="Montserrat"/>
                <a:hlinkClick r:id="rId6"/>
              </a:rPr>
              <a:t>n</a:t>
            </a:r>
            <a:r>
              <a:rPr sz="2325" b="1" spc="-1282" baseline="12544" dirty="0">
                <a:latin typeface="Arial Narrow"/>
                <a:cs typeface="Arial Narrow"/>
                <a:hlinkClick r:id="rId6"/>
              </a:rPr>
              <a:t>O</a:t>
            </a:r>
            <a:r>
              <a:rPr sz="1450" spc="-60" dirty="0">
                <a:latin typeface="Montserrat"/>
                <a:cs typeface="Montserrat"/>
                <a:hlinkClick r:id="rId6"/>
              </a:rPr>
              <a:t>a</a:t>
            </a:r>
            <a:r>
              <a:rPr sz="2325" b="1" spc="-1612" baseline="12544" dirty="0">
                <a:latin typeface="Arial Narrow"/>
                <a:cs typeface="Arial Narrow"/>
                <a:hlinkClick r:id="rId6"/>
              </a:rPr>
              <a:t>M</a:t>
            </a:r>
            <a:r>
              <a:rPr sz="1450" spc="-15" dirty="0">
                <a:latin typeface="Montserrat"/>
                <a:cs typeface="Montserrat"/>
                <a:hlinkClick r:id="rId6"/>
              </a:rPr>
              <a:t>i</a:t>
            </a:r>
            <a:r>
              <a:rPr sz="1450" spc="-235" dirty="0">
                <a:latin typeface="Montserrat"/>
                <a:cs typeface="Montserrat"/>
                <a:hlinkClick r:id="rId6"/>
              </a:rPr>
              <a:t>b</a:t>
            </a:r>
            <a:r>
              <a:rPr sz="2325" b="1" spc="-352" baseline="12544" dirty="0">
                <a:latin typeface="Arial Narrow"/>
                <a:cs typeface="Arial Narrow"/>
                <a:hlinkClick r:id="rId6"/>
              </a:rPr>
              <a:t>.</a:t>
            </a:r>
            <a:r>
              <a:rPr sz="1450" spc="-320" dirty="0">
                <a:latin typeface="Montserrat"/>
                <a:cs typeface="Montserrat"/>
                <a:hlinkClick r:id="rId6"/>
              </a:rPr>
              <a:t>r</a:t>
            </a:r>
            <a:r>
              <a:rPr sz="2325" b="1" spc="-1027" baseline="12544" dirty="0">
                <a:latin typeface="Arial Narrow"/>
                <a:cs typeface="Arial Narrow"/>
                <a:hlinkClick r:id="rId6"/>
              </a:rPr>
              <a:t>B</a:t>
            </a:r>
            <a:r>
              <a:rPr sz="1450" spc="-35" dirty="0">
                <a:latin typeface="Montserrat"/>
                <a:cs typeface="Montserrat"/>
                <a:hlinkClick r:id="rId6"/>
              </a:rPr>
              <a:t>.</a:t>
            </a:r>
            <a:r>
              <a:rPr sz="1450" spc="-520" dirty="0">
                <a:latin typeface="Montserrat"/>
                <a:cs typeface="Montserrat"/>
                <a:hlinkClick r:id="rId6"/>
              </a:rPr>
              <a:t>c</a:t>
            </a:r>
            <a:r>
              <a:rPr sz="2325" b="1" spc="-697" baseline="12544" dirty="0">
                <a:latin typeface="Arial Narrow"/>
                <a:cs typeface="Arial Narrow"/>
                <a:hlinkClick r:id="rId6"/>
              </a:rPr>
              <a:t>R</a:t>
            </a:r>
            <a:r>
              <a:rPr sz="1450" spc="-15" dirty="0">
                <a:latin typeface="Montserrat"/>
                <a:cs typeface="Montserrat"/>
                <a:hlinkClick r:id="rId6"/>
              </a:rPr>
              <a:t>om.b</a:t>
            </a:r>
            <a:r>
              <a:rPr sz="1450" spc="-50" dirty="0">
                <a:latin typeface="Montserrat"/>
                <a:cs typeface="Montserrat"/>
                <a:hlinkClick r:id="rId6"/>
              </a:rPr>
              <a:t>r</a:t>
            </a:r>
            <a:r>
              <a:rPr sz="1450" spc="-50" dirty="0">
                <a:latin typeface="Montserrat"/>
                <a:cs typeface="Montserrat"/>
              </a:rPr>
              <a:t> 0800</a:t>
            </a:r>
            <a:r>
              <a:rPr sz="1450" spc="-20" dirty="0">
                <a:latin typeface="Montserrat"/>
                <a:cs typeface="Montserrat"/>
              </a:rPr>
              <a:t> </a:t>
            </a:r>
            <a:r>
              <a:rPr sz="1450" spc="-65" dirty="0">
                <a:latin typeface="Montserrat"/>
                <a:cs typeface="Montserrat"/>
              </a:rPr>
              <a:t>XXX</a:t>
            </a:r>
            <a:r>
              <a:rPr sz="1450" spc="-20" dirty="0">
                <a:latin typeface="Montserrat"/>
                <a:cs typeface="Montserrat"/>
              </a:rPr>
              <a:t> XXXX</a:t>
            </a:r>
            <a:endParaRPr sz="1450">
              <a:latin typeface="Montserrat"/>
              <a:cs typeface="Montserra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429874" y="7772400"/>
            <a:ext cx="1571625" cy="323850"/>
            <a:chOff x="10429874" y="7772400"/>
            <a:chExt cx="1571625" cy="323850"/>
          </a:xfrm>
        </p:grpSpPr>
        <p:sp>
          <p:nvSpPr>
            <p:cNvPr id="26" name="object 26"/>
            <p:cNvSpPr/>
            <p:nvPr/>
          </p:nvSpPr>
          <p:spPr>
            <a:xfrm>
              <a:off x="10429874" y="7772400"/>
              <a:ext cx="1571625" cy="323850"/>
            </a:xfrm>
            <a:custGeom>
              <a:avLst/>
              <a:gdLst/>
              <a:ahLst/>
              <a:cxnLst/>
              <a:rect l="l" t="t" r="r" b="b"/>
              <a:pathLst>
                <a:path w="1571625" h="323850">
                  <a:moveTo>
                    <a:pt x="153857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538577" y="0"/>
                  </a:lnTo>
                  <a:lnTo>
                    <a:pt x="1570657" y="28187"/>
                  </a:lnTo>
                  <a:lnTo>
                    <a:pt x="1571624" y="33047"/>
                  </a:lnTo>
                  <a:lnTo>
                    <a:pt x="1571624" y="290802"/>
                  </a:lnTo>
                  <a:lnTo>
                    <a:pt x="1543437" y="322883"/>
                  </a:lnTo>
                  <a:lnTo>
                    <a:pt x="153857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44174" y="7867649"/>
              <a:ext cx="133349" cy="1333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0724950" y="7833613"/>
            <a:ext cx="1175385" cy="177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00" spc="-70" dirty="0">
                <a:solidFill>
                  <a:srgbClr val="FFFFFF"/>
                </a:solidFill>
                <a:latin typeface="Montserrat"/>
                <a:cs typeface="Montserrat"/>
              </a:rPr>
              <a:t>Feito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90" dirty="0">
                <a:solidFill>
                  <a:srgbClr val="FFFFFF"/>
                </a:solidFill>
                <a:latin typeface="Montserrat"/>
                <a:cs typeface="Montserrat"/>
              </a:rPr>
              <a:t>com</a:t>
            </a:r>
            <a:r>
              <a:rPr sz="1000" spc="5" dirty="0">
                <a:solidFill>
                  <a:srgbClr val="FFFFFF"/>
                </a:solidFill>
                <a:latin typeface="Montserrat"/>
                <a:cs typeface="Montserrat"/>
              </a:rPr>
              <a:t> </a:t>
            </a:r>
            <a:r>
              <a:rPr sz="1000" spc="-50" dirty="0">
                <a:solidFill>
                  <a:srgbClr val="FFFFFF"/>
                </a:solidFill>
                <a:latin typeface="Montserrat"/>
                <a:cs typeface="Montserrat"/>
              </a:rPr>
              <a:t>Genspark</a:t>
            </a:r>
            <a:endParaRPr sz="1000">
              <a:latin typeface="Montserrat"/>
              <a:cs typeface="Montserra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535</Words>
  <Application>Microsoft Office PowerPoint</Application>
  <PresentationFormat>Personalizar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 Narrow</vt:lpstr>
      <vt:lpstr>Calibri</vt:lpstr>
      <vt:lpstr>Montserrat</vt:lpstr>
      <vt:lpstr>Montserrat Black</vt:lpstr>
      <vt:lpstr>Montserrat SemiBold</vt:lpstr>
      <vt:lpstr>Raleway</vt:lpstr>
      <vt:lpstr>Office Theme</vt:lpstr>
      <vt:lpstr>SISTEMA DE GESTÃO DE ESTOQUE Controle Integrado para Operações Eficientes</vt:lpstr>
      <vt:lpstr>Módulos do Sistema</vt:lpstr>
      <vt:lpstr>CADASTRO DE CLIENTES</vt:lpstr>
      <vt:lpstr>CADASTRO DE FORNECEDORES</vt:lpstr>
      <vt:lpstr>GESTÃO DE EQUIPAMENTOS E INVENTÁRIO</vt:lpstr>
      <vt:lpstr>CADASTRO DE TÉCNICOS E RH</vt:lpstr>
      <vt:lpstr>GESTÃO DE TAREFAS E WORKFLOW</vt:lpstr>
      <vt:lpstr>BENEFÍCIOS &amp; 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GESTÃO DE ESTOQUE Controle Integrado para Operações Eficientes</dc:title>
  <cp:lastModifiedBy>alunosuper</cp:lastModifiedBy>
  <cp:revision>1</cp:revision>
  <dcterms:created xsi:type="dcterms:W3CDTF">2025-08-19T20:11:41Z</dcterms:created>
  <dcterms:modified xsi:type="dcterms:W3CDTF">2025-08-19T20:12:12Z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2025-08-19T00:00:00Z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2025-08-19T00:00:00Z</vt:filetime>
  </property>
</Properties>
</file>