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0" r:id="rId6"/>
    <p:sldId id="305" r:id="rId7"/>
    <p:sldId id="306" r:id="rId8"/>
    <p:sldId id="304" r:id="rId9"/>
    <p:sldId id="27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EB533-8F23-46A2-9E34-1D7B6B4DB296}">
  <a:tblStyle styleId="{2A9EB533-8F23-46A2-9E34-1D7B6B4DB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982d3219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982d3219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8a06a93bc_0_2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8a06a93bc_0_2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8982d3219e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8982d3219e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88970a59d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88970a59d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88a06a93bc_0_2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88a06a93bc_0_2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88a06a93bc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88a06a93bc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88970a59df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88970a59df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62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88a06a93bc_0_3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88a06a93bc_0_3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4016" y="-55447"/>
            <a:ext cx="4384004" cy="4851823"/>
            <a:chOff x="134016" y="-55447"/>
            <a:chExt cx="4384004" cy="4851823"/>
          </a:xfrm>
        </p:grpSpPr>
        <p:sp>
          <p:nvSpPr>
            <p:cNvPr id="10" name="Google Shape;10;p2"/>
            <p:cNvSpPr/>
            <p:nvPr/>
          </p:nvSpPr>
          <p:spPr>
            <a:xfrm>
              <a:off x="1786075" y="329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181073">
              <a:off x="3646251" y="18276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181073">
              <a:off x="4012176" y="40931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3385032">
              <a:off x="3534334" y="433882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3743832">
              <a:off x="3018973" y="20850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3743832">
              <a:off x="1005710" y="190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864130">
              <a:off x="3673037" y="3171866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573946">
              <a:off x="4325292" y="274590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9091254">
              <a:off x="2872666" y="100199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181073">
              <a:off x="150476" y="25653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2181073">
              <a:off x="1375876" y="11043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2405950" y="3327975"/>
            <a:ext cx="7450" cy="7450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1"/>
                </a:moveTo>
                <a:cubicBezTo>
                  <a:pt x="92" y="92"/>
                  <a:pt x="183" y="206"/>
                  <a:pt x="297" y="297"/>
                </a:cubicBezTo>
                <a:lnTo>
                  <a:pt x="0" y="1"/>
                </a:lnTo>
                <a:close/>
              </a:path>
            </a:pathLst>
          </a:custGeom>
          <a:solidFill>
            <a:srgbClr val="132D3F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 rot="10800000">
            <a:off x="-8" y="-611839"/>
            <a:ext cx="9144019" cy="5750775"/>
            <a:chOff x="720010" y="8999"/>
            <a:chExt cx="9144019" cy="5750775"/>
          </a:xfrm>
        </p:grpSpPr>
        <p:grpSp>
          <p:nvGrpSpPr>
            <p:cNvPr id="35" name="Google Shape;35;p2"/>
            <p:cNvGrpSpPr/>
            <p:nvPr/>
          </p:nvGrpSpPr>
          <p:grpSpPr>
            <a:xfrm flipH="1">
              <a:off x="720010" y="8999"/>
              <a:ext cx="9143963" cy="2017441"/>
              <a:chOff x="-720026" y="8999"/>
              <a:chExt cx="9143963" cy="2017441"/>
            </a:xfrm>
          </p:grpSpPr>
          <p:sp>
            <p:nvSpPr>
              <p:cNvPr id="36" name="Google Shape;36;p2"/>
              <p:cNvSpPr/>
              <p:nvPr/>
            </p:nvSpPr>
            <p:spPr>
              <a:xfrm rot="5400000">
                <a:off x="57802" y="-768828"/>
                <a:ext cx="539874" cy="20955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90418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>
              <a:off x="926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82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Google Shape;1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7" name="Google Shape;1247;p2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248" name="Google Shape;1248;p2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3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1304" name="Google Shape;1304;p23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2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309" name="Google Shape;1309;p2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 flipH="1">
            <a:off x="-8" y="9087"/>
            <a:ext cx="9143271" cy="5750762"/>
            <a:chOff x="757" y="9012"/>
            <a:chExt cx="9143271" cy="5750762"/>
          </a:xfrm>
        </p:grpSpPr>
        <p:grpSp>
          <p:nvGrpSpPr>
            <p:cNvPr id="1365" name="Google Shape;1365;p24"/>
            <p:cNvGrpSpPr/>
            <p:nvPr/>
          </p:nvGrpSpPr>
          <p:grpSpPr>
            <a:xfrm flipH="1">
              <a:off x="757" y="9012"/>
              <a:ext cx="2077489" cy="5129837"/>
              <a:chOff x="7065701" y="9012"/>
              <a:chExt cx="2077489" cy="5129837"/>
            </a:xfrm>
          </p:grpSpPr>
          <p:sp>
            <p:nvSpPr>
              <p:cNvPr id="1366" name="Google Shape;1366;p24"/>
              <p:cNvSpPr/>
              <p:nvPr/>
            </p:nvSpPr>
            <p:spPr>
              <a:xfrm rot="-5400000">
                <a:off x="7836832" y="3832491"/>
                <a:ext cx="535227" cy="2077489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 rot="10800000">
                <a:off x="842393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8" name="Google Shape;1368;p24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6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212" name="Google Shape;212;p6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268" name="Google Shape;268;p6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6"/>
          <p:cNvSpPr/>
          <p:nvPr/>
        </p:nvSpPr>
        <p:spPr>
          <a:xfrm rot="10800000" flipH="1">
            <a:off x="0" y="98"/>
            <a:ext cx="493036" cy="1913727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7"/>
          <p:cNvGrpSpPr/>
          <p:nvPr/>
        </p:nvGrpSpPr>
        <p:grpSpPr>
          <a:xfrm>
            <a:off x="4629558" y="-7"/>
            <a:ext cx="4430111" cy="5150132"/>
            <a:chOff x="4705758" y="-7"/>
            <a:chExt cx="4430111" cy="5150132"/>
          </a:xfrm>
        </p:grpSpPr>
        <p:sp>
          <p:nvSpPr>
            <p:cNvPr id="274" name="Google Shape;274;p7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3573946">
              <a:off x="47281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 rot="-3743832">
              <a:off x="4741573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7"/>
          <p:cNvSpPr/>
          <p:nvPr/>
        </p:nvSpPr>
        <p:spPr>
          <a:xfrm rot="-5400000">
            <a:off x="427605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4137572" y="-13732"/>
            <a:ext cx="838072" cy="5157220"/>
            <a:chOff x="4137572" y="-13732"/>
            <a:chExt cx="838072" cy="5157220"/>
          </a:xfrm>
        </p:grpSpPr>
        <p:sp>
          <p:nvSpPr>
            <p:cNvPr id="306" name="Google Shape;306;p7"/>
            <p:cNvSpPr/>
            <p:nvPr/>
          </p:nvSpPr>
          <p:spPr>
            <a:xfrm rot="10800000" flipH="1">
              <a:off x="4567350" y="-13732"/>
              <a:ext cx="408294" cy="1584906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4137572" y="3457041"/>
              <a:ext cx="434426" cy="1686447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7"/>
          <p:cNvSpPr txBox="1">
            <a:spLocks noGrp="1"/>
          </p:cNvSpPr>
          <p:nvPr>
            <p:ph type="title"/>
          </p:nvPr>
        </p:nvSpPr>
        <p:spPr>
          <a:xfrm>
            <a:off x="4572000" y="539925"/>
            <a:ext cx="3851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5165375" y="2571675"/>
            <a:ext cx="32583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7"/>
          <p:cNvSpPr/>
          <p:nvPr/>
        </p:nvSpPr>
        <p:spPr>
          <a:xfrm rot="-5400000" flipH="1">
            <a:off x="7526857" y="3644774"/>
            <a:ext cx="662493" cy="2571800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1"/>
          <p:cNvGrpSpPr/>
          <p:nvPr/>
        </p:nvGrpSpPr>
        <p:grpSpPr>
          <a:xfrm>
            <a:off x="-4" y="-3319"/>
            <a:ext cx="4451274" cy="5150132"/>
            <a:chOff x="4684596" y="-7"/>
            <a:chExt cx="4451274" cy="5150132"/>
          </a:xfrm>
        </p:grpSpPr>
        <p:sp>
          <p:nvSpPr>
            <p:cNvPr id="481" name="Google Shape;481;p11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rot="-3743832">
              <a:off x="4720410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rot="4875126">
              <a:off x="5319324" y="4497378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1"/>
          <p:cNvSpPr/>
          <p:nvPr/>
        </p:nvSpPr>
        <p:spPr>
          <a:xfrm rot="5400000" flipH="1">
            <a:off x="-291300" y="282325"/>
            <a:ext cx="5159100" cy="457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6470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flipH="1">
            <a:off x="-3" y="-1"/>
            <a:ext cx="9144003" cy="5123253"/>
            <a:chOff x="-53" y="-1"/>
            <a:chExt cx="9144003" cy="5123253"/>
          </a:xfrm>
        </p:grpSpPr>
        <p:sp>
          <p:nvSpPr>
            <p:cNvPr id="511" name="Google Shape;511;p11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rot="-5400000">
              <a:off x="787536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1"/>
          <p:cNvSpPr txBox="1">
            <a:spLocks noGrp="1"/>
          </p:cNvSpPr>
          <p:nvPr>
            <p:ph type="title"/>
          </p:nvPr>
        </p:nvSpPr>
        <p:spPr>
          <a:xfrm>
            <a:off x="720000" y="3832525"/>
            <a:ext cx="38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57175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1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11"/>
          <p:cNvSpPr/>
          <p:nvPr/>
        </p:nvSpPr>
        <p:spPr>
          <a:xfrm rot="10800000" flipH="1">
            <a:off x="200235" y="-8963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21" name="Google Shape;521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13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577" name="Google Shape;577;p13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3"/>
          <p:cNvGrpSpPr/>
          <p:nvPr/>
        </p:nvGrpSpPr>
        <p:grpSpPr>
          <a:xfrm>
            <a:off x="-3" y="-1"/>
            <a:ext cx="9144003" cy="5123253"/>
            <a:chOff x="-3" y="-1"/>
            <a:chExt cx="9144003" cy="5123253"/>
          </a:xfrm>
        </p:grpSpPr>
        <p:sp>
          <p:nvSpPr>
            <p:cNvPr id="633" name="Google Shape;633;p13"/>
            <p:cNvSpPr/>
            <p:nvPr/>
          </p:nvSpPr>
          <p:spPr>
            <a:xfrm rot="5400000">
              <a:off x="74883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rot="-5400000">
              <a:off x="7875410" y="3854662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3"/>
          <p:cNvSpPr txBox="1">
            <a:spLocks noGrp="1"/>
          </p:cNvSpPr>
          <p:nvPr>
            <p:ph type="title" hasCustomPrompt="1"/>
          </p:nvPr>
        </p:nvSpPr>
        <p:spPr>
          <a:xfrm>
            <a:off x="7199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"/>
          </p:nvPr>
        </p:nvSpPr>
        <p:spPr>
          <a:xfrm>
            <a:off x="7199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2" hasCustomPrompt="1"/>
          </p:nvPr>
        </p:nvSpPr>
        <p:spPr>
          <a:xfrm>
            <a:off x="343274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3"/>
          </p:nvPr>
        </p:nvSpPr>
        <p:spPr>
          <a:xfrm>
            <a:off x="3432750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4" hasCustomPrompt="1"/>
          </p:nvPr>
        </p:nvSpPr>
        <p:spPr>
          <a:xfrm>
            <a:off x="6180894" y="1273400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5"/>
          </p:nvPr>
        </p:nvSpPr>
        <p:spPr>
          <a:xfrm>
            <a:off x="6180894" y="2012525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6"/>
          </p:nvPr>
        </p:nvSpPr>
        <p:spPr>
          <a:xfrm>
            <a:off x="6875112" y="1661275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7"/>
          </p:nvPr>
        </p:nvSpPr>
        <p:spPr>
          <a:xfrm>
            <a:off x="1442482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8"/>
          </p:nvPr>
        </p:nvSpPr>
        <p:spPr>
          <a:xfrm>
            <a:off x="4124255" y="1661275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9" hasCustomPrompt="1"/>
          </p:nvPr>
        </p:nvSpPr>
        <p:spPr>
          <a:xfrm>
            <a:off x="7199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13"/>
          </p:nvPr>
        </p:nvSpPr>
        <p:spPr>
          <a:xfrm>
            <a:off x="7199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14" hasCustomPrompt="1"/>
          </p:nvPr>
        </p:nvSpPr>
        <p:spPr>
          <a:xfrm>
            <a:off x="343274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15"/>
          </p:nvPr>
        </p:nvSpPr>
        <p:spPr>
          <a:xfrm>
            <a:off x="3432750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6" hasCustomPrompt="1"/>
          </p:nvPr>
        </p:nvSpPr>
        <p:spPr>
          <a:xfrm>
            <a:off x="6180894" y="3010575"/>
            <a:ext cx="822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7"/>
          </p:nvPr>
        </p:nvSpPr>
        <p:spPr>
          <a:xfrm>
            <a:off x="6180894" y="3749700"/>
            <a:ext cx="2167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18"/>
          </p:nvPr>
        </p:nvSpPr>
        <p:spPr>
          <a:xfrm>
            <a:off x="6875112" y="3398450"/>
            <a:ext cx="1494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19"/>
          </p:nvPr>
        </p:nvSpPr>
        <p:spPr>
          <a:xfrm>
            <a:off x="1442482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20"/>
          </p:nvPr>
        </p:nvSpPr>
        <p:spPr>
          <a:xfrm>
            <a:off x="4124255" y="3398450"/>
            <a:ext cx="15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54" name="Google Shape;654;p13"/>
          <p:cNvSpPr/>
          <p:nvPr/>
        </p:nvSpPr>
        <p:spPr>
          <a:xfrm>
            <a:off x="193460" y="3121487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_2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14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658" name="Google Shape;658;p14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4"/>
          <p:cNvGrpSpPr/>
          <p:nvPr/>
        </p:nvGrpSpPr>
        <p:grpSpPr>
          <a:xfrm flipH="1">
            <a:off x="-3" y="-1"/>
            <a:ext cx="9144003" cy="5119178"/>
            <a:chOff x="-53" y="-1"/>
            <a:chExt cx="9144003" cy="5119178"/>
          </a:xfrm>
        </p:grpSpPr>
        <p:sp>
          <p:nvSpPr>
            <p:cNvPr id="714" name="Google Shape;714;p14"/>
            <p:cNvSpPr/>
            <p:nvPr/>
          </p:nvSpPr>
          <p:spPr>
            <a:xfrm rot="5400000">
              <a:off x="748785" y="-748838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 rot="-5400000">
              <a:off x="7875360" y="3850587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14"/>
          <p:cNvSpPr txBox="1">
            <a:spLocks noGrp="1"/>
          </p:cNvSpPr>
          <p:nvPr>
            <p:ph type="subTitle" idx="1"/>
          </p:nvPr>
        </p:nvSpPr>
        <p:spPr>
          <a:xfrm>
            <a:off x="86520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14"/>
          <p:cNvSpPr txBox="1">
            <a:spLocks noGrp="1"/>
          </p:cNvSpPr>
          <p:nvPr>
            <p:ph type="title"/>
          </p:nvPr>
        </p:nvSpPr>
        <p:spPr>
          <a:xfrm>
            <a:off x="8652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14"/>
          <p:cNvSpPr txBox="1">
            <a:spLocks noGrp="1"/>
          </p:cNvSpPr>
          <p:nvPr>
            <p:ph type="subTitle" idx="2"/>
          </p:nvPr>
        </p:nvSpPr>
        <p:spPr>
          <a:xfrm>
            <a:off x="352680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title" idx="3"/>
          </p:nvPr>
        </p:nvSpPr>
        <p:spPr>
          <a:xfrm>
            <a:off x="35268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14"/>
          <p:cNvSpPr txBox="1">
            <a:spLocks noGrp="1"/>
          </p:cNvSpPr>
          <p:nvPr>
            <p:ph type="subTitle" idx="4"/>
          </p:nvPr>
        </p:nvSpPr>
        <p:spPr>
          <a:xfrm>
            <a:off x="6211950" y="1874475"/>
            <a:ext cx="20904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1" name="Google Shape;721;p14"/>
          <p:cNvSpPr txBox="1">
            <a:spLocks noGrp="1"/>
          </p:cNvSpPr>
          <p:nvPr>
            <p:ph type="title" idx="5"/>
          </p:nvPr>
        </p:nvSpPr>
        <p:spPr>
          <a:xfrm>
            <a:off x="621195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1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14"/>
          <p:cNvSpPr/>
          <p:nvPr/>
        </p:nvSpPr>
        <p:spPr>
          <a:xfrm rot="10800000" flipH="1">
            <a:off x="193460" y="-788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_1_1_1_1_1_1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808"/>
            <a:ext cx="9144000" cy="5144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19"/>
          <p:cNvGrpSpPr/>
          <p:nvPr/>
        </p:nvGrpSpPr>
        <p:grpSpPr>
          <a:xfrm>
            <a:off x="57816" y="-55447"/>
            <a:ext cx="9001854" cy="5205573"/>
            <a:chOff x="134016" y="-55447"/>
            <a:chExt cx="9001854" cy="5205573"/>
          </a:xfrm>
        </p:grpSpPr>
        <p:sp>
          <p:nvSpPr>
            <p:cNvPr id="1033" name="Google Shape;1033;p19"/>
            <p:cNvSpPr/>
            <p:nvPr/>
          </p:nvSpPr>
          <p:spPr>
            <a:xfrm>
              <a:off x="2034075" y="291025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 rot="-537222">
              <a:off x="487771" y="911586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 rot="-2181073">
              <a:off x="3657376" y="16703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 rot="2700000">
              <a:off x="2858720" y="4497374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 rot="-2181073">
              <a:off x="1736001" y="429921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 rot="-559436">
              <a:off x="959921" y="3085789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 rot="1693360">
              <a:off x="2872750" y="3808422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 rot="-2181073">
              <a:off x="4157576" y="437476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 rot="7618122">
              <a:off x="2171223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 rot="-3385032">
              <a:off x="3643384" y="288620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 rot="-3743832">
              <a:off x="671260" y="4091843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 rot="4964229">
              <a:off x="2058692" y="2667441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 rot="-3743832">
              <a:off x="2892185" y="935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 rot="-2864130">
              <a:off x="3441387" y="3357291"/>
              <a:ext cx="217041" cy="21226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 rot="-9091254">
              <a:off x="3094304" y="274586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 rot="-9091254">
              <a:off x="2872679" y="2061207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 rot="-2181073">
              <a:off x="214101" y="311343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 rot="7618122">
              <a:off x="1885336" y="360165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 rot="-2181073">
              <a:off x="1439476" y="88478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 rot="-9091254">
              <a:off x="150429" y="4641519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 rot="-2181073">
              <a:off x="267326" y="-10786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 rot="-3181878">
              <a:off x="501785" y="18276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 rot="7414968">
              <a:off x="4988208" y="3970838"/>
              <a:ext cx="217006" cy="21223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 rot="-3743832">
              <a:off x="4288585" y="1363218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 rot="4875126">
              <a:off x="5209149" y="4808603"/>
              <a:ext cx="217001" cy="212229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 rot="7618122">
              <a:off x="4261761" y="34461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 rot="4989596">
              <a:off x="1559232" y="179663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 rot="-8411349">
              <a:off x="3936137" y="2310472"/>
              <a:ext cx="189005" cy="116761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9"/>
          <p:cNvGrpSpPr/>
          <p:nvPr/>
        </p:nvGrpSpPr>
        <p:grpSpPr>
          <a:xfrm flipH="1">
            <a:off x="-8" y="9087"/>
            <a:ext cx="9143271" cy="5750762"/>
            <a:chOff x="757" y="9012"/>
            <a:chExt cx="9143271" cy="5750762"/>
          </a:xfrm>
        </p:grpSpPr>
        <p:grpSp>
          <p:nvGrpSpPr>
            <p:cNvPr id="1089" name="Google Shape;1089;p19"/>
            <p:cNvGrpSpPr/>
            <p:nvPr/>
          </p:nvGrpSpPr>
          <p:grpSpPr>
            <a:xfrm flipH="1">
              <a:off x="757" y="9012"/>
              <a:ext cx="2077489" cy="5129837"/>
              <a:chOff x="7065701" y="9012"/>
              <a:chExt cx="2077489" cy="5129837"/>
            </a:xfrm>
          </p:grpSpPr>
          <p:sp>
            <p:nvSpPr>
              <p:cNvPr id="1090" name="Google Shape;1090;p19"/>
              <p:cNvSpPr/>
              <p:nvPr/>
            </p:nvSpPr>
            <p:spPr>
              <a:xfrm rot="-5400000">
                <a:off x="7836832" y="3832491"/>
                <a:ext cx="535227" cy="2077489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 rot="10800000">
                <a:off x="8423935" y="9012"/>
                <a:ext cx="519753" cy="2017428"/>
              </a:xfrm>
              <a:custGeom>
                <a:avLst/>
                <a:gdLst/>
                <a:ahLst/>
                <a:cxnLst/>
                <a:rect l="l" t="t" r="r" b="b"/>
                <a:pathLst>
                  <a:path w="11132" h="43209" extrusionOk="0">
                    <a:moveTo>
                      <a:pt x="10085" y="1"/>
                    </a:moveTo>
                    <a:cubicBezTo>
                      <a:pt x="10043" y="1"/>
                      <a:pt x="10002" y="43"/>
                      <a:pt x="10002" y="84"/>
                    </a:cubicBezTo>
                    <a:lnTo>
                      <a:pt x="10002" y="84"/>
                    </a:lnTo>
                    <a:lnTo>
                      <a:pt x="10002" y="147"/>
                    </a:lnTo>
                    <a:cubicBezTo>
                      <a:pt x="10002" y="189"/>
                      <a:pt x="10043" y="231"/>
                      <a:pt x="10085" y="231"/>
                    </a:cubicBezTo>
                    <a:lnTo>
                      <a:pt x="10085" y="231"/>
                    </a:lnTo>
                    <a:lnTo>
                      <a:pt x="10148" y="231"/>
                    </a:lnTo>
                    <a:cubicBezTo>
                      <a:pt x="10211" y="231"/>
                      <a:pt x="10232" y="189"/>
                      <a:pt x="10232" y="147"/>
                    </a:cubicBezTo>
                    <a:lnTo>
                      <a:pt x="10232" y="147"/>
                    </a:lnTo>
                    <a:lnTo>
                      <a:pt x="10232" y="84"/>
                    </a:lnTo>
                    <a:cubicBezTo>
                      <a:pt x="10232" y="43"/>
                      <a:pt x="10211" y="1"/>
                      <a:pt x="10148" y="1"/>
                    </a:cubicBezTo>
                    <a:lnTo>
                      <a:pt x="10148" y="1"/>
                    </a:lnTo>
                    <a:close/>
                    <a:moveTo>
                      <a:pt x="5545" y="1"/>
                    </a:moveTo>
                    <a:cubicBezTo>
                      <a:pt x="5482" y="1"/>
                      <a:pt x="5461" y="43"/>
                      <a:pt x="5461" y="84"/>
                    </a:cubicBezTo>
                    <a:lnTo>
                      <a:pt x="5461" y="84"/>
                    </a:lnTo>
                    <a:lnTo>
                      <a:pt x="5461" y="147"/>
                    </a:lnTo>
                    <a:cubicBezTo>
                      <a:pt x="5461" y="189"/>
                      <a:pt x="5482" y="231"/>
                      <a:pt x="5545" y="231"/>
                    </a:cubicBezTo>
                    <a:lnTo>
                      <a:pt x="5545" y="231"/>
                    </a:lnTo>
                    <a:lnTo>
                      <a:pt x="5608" y="231"/>
                    </a:lnTo>
                    <a:cubicBezTo>
                      <a:pt x="5649" y="231"/>
                      <a:pt x="5691" y="189"/>
                      <a:pt x="5691" y="147"/>
                    </a:cubicBezTo>
                    <a:lnTo>
                      <a:pt x="5691" y="147"/>
                    </a:lnTo>
                    <a:lnTo>
                      <a:pt x="5691" y="84"/>
                    </a:lnTo>
                    <a:cubicBezTo>
                      <a:pt x="5691" y="43"/>
                      <a:pt x="5649" y="1"/>
                      <a:pt x="5608" y="1"/>
                    </a:cubicBezTo>
                    <a:lnTo>
                      <a:pt x="5608" y="1"/>
                    </a:lnTo>
                    <a:close/>
                    <a:moveTo>
                      <a:pt x="983" y="1"/>
                    </a:moveTo>
                    <a:cubicBezTo>
                      <a:pt x="942" y="1"/>
                      <a:pt x="900" y="43"/>
                      <a:pt x="900" y="84"/>
                    </a:cubicBezTo>
                    <a:lnTo>
                      <a:pt x="900" y="84"/>
                    </a:lnTo>
                    <a:lnTo>
                      <a:pt x="900" y="147"/>
                    </a:lnTo>
                    <a:cubicBezTo>
                      <a:pt x="900" y="189"/>
                      <a:pt x="942" y="231"/>
                      <a:pt x="983" y="231"/>
                    </a:cubicBezTo>
                    <a:lnTo>
                      <a:pt x="983" y="231"/>
                    </a:lnTo>
                    <a:lnTo>
                      <a:pt x="1046" y="231"/>
                    </a:lnTo>
                    <a:cubicBezTo>
                      <a:pt x="1088" y="231"/>
                      <a:pt x="1130" y="189"/>
                      <a:pt x="1130" y="147"/>
                    </a:cubicBezTo>
                    <a:lnTo>
                      <a:pt x="1130" y="147"/>
                    </a:lnTo>
                    <a:lnTo>
                      <a:pt x="1130" y="84"/>
                    </a:lnTo>
                    <a:cubicBezTo>
                      <a:pt x="1130" y="43"/>
                      <a:pt x="1088" y="1"/>
                      <a:pt x="1046" y="1"/>
                    </a:cubicBezTo>
                    <a:lnTo>
                      <a:pt x="1046" y="1"/>
                    </a:lnTo>
                    <a:close/>
                    <a:moveTo>
                      <a:pt x="10085" y="1717"/>
                    </a:moveTo>
                    <a:cubicBezTo>
                      <a:pt x="10043" y="1717"/>
                      <a:pt x="10002" y="1758"/>
                      <a:pt x="10002" y="1800"/>
                    </a:cubicBezTo>
                    <a:lnTo>
                      <a:pt x="10002" y="1800"/>
                    </a:lnTo>
                    <a:lnTo>
                      <a:pt x="10002" y="1863"/>
                    </a:lnTo>
                    <a:cubicBezTo>
                      <a:pt x="10002" y="1905"/>
                      <a:pt x="10043" y="1947"/>
                      <a:pt x="10085" y="1947"/>
                    </a:cubicBezTo>
                    <a:lnTo>
                      <a:pt x="10085" y="1947"/>
                    </a:lnTo>
                    <a:lnTo>
                      <a:pt x="10148" y="1947"/>
                    </a:lnTo>
                    <a:cubicBezTo>
                      <a:pt x="10211" y="1947"/>
                      <a:pt x="10232" y="1905"/>
                      <a:pt x="10232" y="1863"/>
                    </a:cubicBezTo>
                    <a:lnTo>
                      <a:pt x="10232" y="1863"/>
                    </a:lnTo>
                    <a:lnTo>
                      <a:pt x="10232" y="1800"/>
                    </a:lnTo>
                    <a:cubicBezTo>
                      <a:pt x="10232" y="1758"/>
                      <a:pt x="10211" y="1717"/>
                      <a:pt x="10148" y="1717"/>
                    </a:cubicBezTo>
                    <a:lnTo>
                      <a:pt x="10148" y="1717"/>
                    </a:lnTo>
                    <a:close/>
                    <a:moveTo>
                      <a:pt x="5545" y="1717"/>
                    </a:moveTo>
                    <a:cubicBezTo>
                      <a:pt x="5482" y="1717"/>
                      <a:pt x="5461" y="1758"/>
                      <a:pt x="5461" y="1800"/>
                    </a:cubicBezTo>
                    <a:lnTo>
                      <a:pt x="5461" y="1800"/>
                    </a:lnTo>
                    <a:lnTo>
                      <a:pt x="5461" y="1863"/>
                    </a:lnTo>
                    <a:cubicBezTo>
                      <a:pt x="5461" y="1905"/>
                      <a:pt x="5482" y="1947"/>
                      <a:pt x="5545" y="1947"/>
                    </a:cubicBezTo>
                    <a:lnTo>
                      <a:pt x="5545" y="1947"/>
                    </a:lnTo>
                    <a:lnTo>
                      <a:pt x="5608" y="1947"/>
                    </a:lnTo>
                    <a:cubicBezTo>
                      <a:pt x="5649" y="1947"/>
                      <a:pt x="5691" y="1905"/>
                      <a:pt x="5691" y="1863"/>
                    </a:cubicBezTo>
                    <a:lnTo>
                      <a:pt x="5691" y="1863"/>
                    </a:lnTo>
                    <a:lnTo>
                      <a:pt x="5691" y="1800"/>
                    </a:lnTo>
                    <a:cubicBezTo>
                      <a:pt x="5691" y="1758"/>
                      <a:pt x="5649" y="1717"/>
                      <a:pt x="5608" y="1717"/>
                    </a:cubicBezTo>
                    <a:lnTo>
                      <a:pt x="5608" y="1717"/>
                    </a:lnTo>
                    <a:close/>
                    <a:moveTo>
                      <a:pt x="983" y="1717"/>
                    </a:moveTo>
                    <a:cubicBezTo>
                      <a:pt x="942" y="1717"/>
                      <a:pt x="900" y="1758"/>
                      <a:pt x="900" y="1800"/>
                    </a:cubicBezTo>
                    <a:lnTo>
                      <a:pt x="900" y="1800"/>
                    </a:lnTo>
                    <a:lnTo>
                      <a:pt x="900" y="1863"/>
                    </a:lnTo>
                    <a:cubicBezTo>
                      <a:pt x="900" y="1905"/>
                      <a:pt x="942" y="1947"/>
                      <a:pt x="983" y="1947"/>
                    </a:cubicBezTo>
                    <a:lnTo>
                      <a:pt x="983" y="1947"/>
                    </a:lnTo>
                    <a:lnTo>
                      <a:pt x="1046" y="1947"/>
                    </a:lnTo>
                    <a:cubicBezTo>
                      <a:pt x="1088" y="1947"/>
                      <a:pt x="1130" y="1905"/>
                      <a:pt x="1130" y="1863"/>
                    </a:cubicBezTo>
                    <a:lnTo>
                      <a:pt x="1130" y="1863"/>
                    </a:lnTo>
                    <a:lnTo>
                      <a:pt x="1130" y="1800"/>
                    </a:lnTo>
                    <a:cubicBezTo>
                      <a:pt x="1130" y="1758"/>
                      <a:pt x="1088" y="1717"/>
                      <a:pt x="1046" y="1717"/>
                    </a:cubicBezTo>
                    <a:lnTo>
                      <a:pt x="1046" y="1717"/>
                    </a:lnTo>
                    <a:close/>
                    <a:moveTo>
                      <a:pt x="10085" y="3453"/>
                    </a:moveTo>
                    <a:cubicBezTo>
                      <a:pt x="10043" y="3453"/>
                      <a:pt x="10002" y="3474"/>
                      <a:pt x="10002" y="3537"/>
                    </a:cubicBezTo>
                    <a:lnTo>
                      <a:pt x="10002" y="3537"/>
                    </a:lnTo>
                    <a:lnTo>
                      <a:pt x="10002" y="3579"/>
                    </a:lnTo>
                    <a:cubicBezTo>
                      <a:pt x="10002" y="3621"/>
                      <a:pt x="10043" y="3662"/>
                      <a:pt x="10085" y="3662"/>
                    </a:cubicBezTo>
                    <a:lnTo>
                      <a:pt x="10085" y="3662"/>
                    </a:lnTo>
                    <a:lnTo>
                      <a:pt x="10148" y="3662"/>
                    </a:lnTo>
                    <a:cubicBezTo>
                      <a:pt x="10211" y="3662"/>
                      <a:pt x="10232" y="3621"/>
                      <a:pt x="10232" y="3579"/>
                    </a:cubicBezTo>
                    <a:lnTo>
                      <a:pt x="10232" y="3579"/>
                    </a:lnTo>
                    <a:lnTo>
                      <a:pt x="10232" y="3537"/>
                    </a:lnTo>
                    <a:cubicBezTo>
                      <a:pt x="10232" y="3474"/>
                      <a:pt x="10211" y="3453"/>
                      <a:pt x="10148" y="3453"/>
                    </a:cubicBezTo>
                    <a:lnTo>
                      <a:pt x="10148" y="3453"/>
                    </a:lnTo>
                    <a:close/>
                    <a:moveTo>
                      <a:pt x="5545" y="3453"/>
                    </a:moveTo>
                    <a:cubicBezTo>
                      <a:pt x="5482" y="3453"/>
                      <a:pt x="5461" y="3474"/>
                      <a:pt x="5461" y="3537"/>
                    </a:cubicBezTo>
                    <a:lnTo>
                      <a:pt x="5461" y="3537"/>
                    </a:lnTo>
                    <a:lnTo>
                      <a:pt x="5461" y="3579"/>
                    </a:lnTo>
                    <a:cubicBezTo>
                      <a:pt x="5461" y="3621"/>
                      <a:pt x="5482" y="3662"/>
                      <a:pt x="5545" y="3662"/>
                    </a:cubicBezTo>
                    <a:lnTo>
                      <a:pt x="5545" y="3662"/>
                    </a:lnTo>
                    <a:lnTo>
                      <a:pt x="5608" y="3662"/>
                    </a:lnTo>
                    <a:cubicBezTo>
                      <a:pt x="5649" y="3662"/>
                      <a:pt x="5691" y="3621"/>
                      <a:pt x="5691" y="3579"/>
                    </a:cubicBezTo>
                    <a:lnTo>
                      <a:pt x="5691" y="3579"/>
                    </a:lnTo>
                    <a:lnTo>
                      <a:pt x="5691" y="3537"/>
                    </a:lnTo>
                    <a:cubicBezTo>
                      <a:pt x="5691" y="3474"/>
                      <a:pt x="5649" y="3453"/>
                      <a:pt x="5608" y="3453"/>
                    </a:cubicBezTo>
                    <a:lnTo>
                      <a:pt x="5608" y="3453"/>
                    </a:lnTo>
                    <a:close/>
                    <a:moveTo>
                      <a:pt x="983" y="3453"/>
                    </a:moveTo>
                    <a:cubicBezTo>
                      <a:pt x="942" y="3453"/>
                      <a:pt x="900" y="3474"/>
                      <a:pt x="900" y="3537"/>
                    </a:cubicBezTo>
                    <a:lnTo>
                      <a:pt x="900" y="3537"/>
                    </a:lnTo>
                    <a:lnTo>
                      <a:pt x="900" y="3579"/>
                    </a:lnTo>
                    <a:cubicBezTo>
                      <a:pt x="900" y="3641"/>
                      <a:pt x="942" y="3662"/>
                      <a:pt x="983" y="3662"/>
                    </a:cubicBezTo>
                    <a:lnTo>
                      <a:pt x="983" y="3662"/>
                    </a:lnTo>
                    <a:lnTo>
                      <a:pt x="1046" y="3662"/>
                    </a:lnTo>
                    <a:cubicBezTo>
                      <a:pt x="1088" y="3662"/>
                      <a:pt x="1130" y="3641"/>
                      <a:pt x="1130" y="3579"/>
                    </a:cubicBezTo>
                    <a:lnTo>
                      <a:pt x="1130" y="3579"/>
                    </a:lnTo>
                    <a:lnTo>
                      <a:pt x="1130" y="3537"/>
                    </a:lnTo>
                    <a:cubicBezTo>
                      <a:pt x="1130" y="3474"/>
                      <a:pt x="1088" y="3453"/>
                      <a:pt x="1046" y="3453"/>
                    </a:cubicBezTo>
                    <a:lnTo>
                      <a:pt x="1046" y="3453"/>
                    </a:lnTo>
                    <a:close/>
                    <a:moveTo>
                      <a:pt x="10085" y="5169"/>
                    </a:moveTo>
                    <a:cubicBezTo>
                      <a:pt x="10043" y="5169"/>
                      <a:pt x="10002" y="5211"/>
                      <a:pt x="10002" y="5253"/>
                    </a:cubicBezTo>
                    <a:lnTo>
                      <a:pt x="10002" y="5253"/>
                    </a:lnTo>
                    <a:lnTo>
                      <a:pt x="10002" y="5315"/>
                    </a:lnTo>
                    <a:cubicBezTo>
                      <a:pt x="10002" y="5357"/>
                      <a:pt x="10043" y="5399"/>
                      <a:pt x="10085" y="5399"/>
                    </a:cubicBezTo>
                    <a:lnTo>
                      <a:pt x="10085" y="5399"/>
                    </a:lnTo>
                    <a:lnTo>
                      <a:pt x="10148" y="5399"/>
                    </a:lnTo>
                    <a:cubicBezTo>
                      <a:pt x="10211" y="5399"/>
                      <a:pt x="10232" y="5357"/>
                      <a:pt x="10232" y="5315"/>
                    </a:cubicBezTo>
                    <a:lnTo>
                      <a:pt x="10232" y="5315"/>
                    </a:lnTo>
                    <a:lnTo>
                      <a:pt x="10232" y="5253"/>
                    </a:lnTo>
                    <a:cubicBezTo>
                      <a:pt x="10232" y="5211"/>
                      <a:pt x="10211" y="5169"/>
                      <a:pt x="10148" y="5169"/>
                    </a:cubicBezTo>
                    <a:lnTo>
                      <a:pt x="10148" y="5169"/>
                    </a:lnTo>
                    <a:close/>
                    <a:moveTo>
                      <a:pt x="5545" y="5169"/>
                    </a:moveTo>
                    <a:cubicBezTo>
                      <a:pt x="5482" y="5169"/>
                      <a:pt x="5461" y="5211"/>
                      <a:pt x="5461" y="5253"/>
                    </a:cubicBezTo>
                    <a:lnTo>
                      <a:pt x="5461" y="5253"/>
                    </a:lnTo>
                    <a:lnTo>
                      <a:pt x="5461" y="5315"/>
                    </a:lnTo>
                    <a:cubicBezTo>
                      <a:pt x="5461" y="5357"/>
                      <a:pt x="5482" y="5399"/>
                      <a:pt x="5545" y="5399"/>
                    </a:cubicBezTo>
                    <a:lnTo>
                      <a:pt x="5545" y="5399"/>
                    </a:lnTo>
                    <a:lnTo>
                      <a:pt x="5608" y="5399"/>
                    </a:lnTo>
                    <a:cubicBezTo>
                      <a:pt x="5649" y="5399"/>
                      <a:pt x="5691" y="5357"/>
                      <a:pt x="5691" y="5315"/>
                    </a:cubicBezTo>
                    <a:lnTo>
                      <a:pt x="5691" y="5315"/>
                    </a:lnTo>
                    <a:lnTo>
                      <a:pt x="5691" y="5253"/>
                    </a:lnTo>
                    <a:cubicBezTo>
                      <a:pt x="5691" y="5211"/>
                      <a:pt x="5649" y="5169"/>
                      <a:pt x="5608" y="5169"/>
                    </a:cubicBezTo>
                    <a:lnTo>
                      <a:pt x="5608" y="5169"/>
                    </a:lnTo>
                    <a:close/>
                    <a:moveTo>
                      <a:pt x="983" y="5169"/>
                    </a:moveTo>
                    <a:cubicBezTo>
                      <a:pt x="942" y="5169"/>
                      <a:pt x="900" y="5211"/>
                      <a:pt x="900" y="5253"/>
                    </a:cubicBezTo>
                    <a:lnTo>
                      <a:pt x="900" y="5253"/>
                    </a:lnTo>
                    <a:lnTo>
                      <a:pt x="900" y="5315"/>
                    </a:lnTo>
                    <a:cubicBezTo>
                      <a:pt x="900" y="5357"/>
                      <a:pt x="942" y="5399"/>
                      <a:pt x="983" y="5399"/>
                    </a:cubicBezTo>
                    <a:lnTo>
                      <a:pt x="983" y="5399"/>
                    </a:lnTo>
                    <a:lnTo>
                      <a:pt x="1046" y="5399"/>
                    </a:lnTo>
                    <a:cubicBezTo>
                      <a:pt x="1088" y="5399"/>
                      <a:pt x="1130" y="5357"/>
                      <a:pt x="1130" y="5315"/>
                    </a:cubicBezTo>
                    <a:lnTo>
                      <a:pt x="1130" y="5315"/>
                    </a:lnTo>
                    <a:lnTo>
                      <a:pt x="1130" y="5253"/>
                    </a:lnTo>
                    <a:cubicBezTo>
                      <a:pt x="1130" y="5211"/>
                      <a:pt x="1088" y="5169"/>
                      <a:pt x="1046" y="5169"/>
                    </a:cubicBezTo>
                    <a:lnTo>
                      <a:pt x="1046" y="5169"/>
                    </a:lnTo>
                    <a:close/>
                    <a:moveTo>
                      <a:pt x="10064" y="7533"/>
                    </a:moveTo>
                    <a:cubicBezTo>
                      <a:pt x="9981" y="7533"/>
                      <a:pt x="9918" y="7596"/>
                      <a:pt x="9918" y="7680"/>
                    </a:cubicBezTo>
                    <a:lnTo>
                      <a:pt x="9918" y="7680"/>
                    </a:lnTo>
                    <a:lnTo>
                      <a:pt x="9918" y="7763"/>
                    </a:lnTo>
                    <a:cubicBezTo>
                      <a:pt x="9918" y="7847"/>
                      <a:pt x="9981" y="7910"/>
                      <a:pt x="10064" y="7910"/>
                    </a:cubicBezTo>
                    <a:lnTo>
                      <a:pt x="10064" y="7910"/>
                    </a:lnTo>
                    <a:lnTo>
                      <a:pt x="10169" y="7910"/>
                    </a:lnTo>
                    <a:cubicBezTo>
                      <a:pt x="10253" y="7910"/>
                      <a:pt x="10315" y="7847"/>
                      <a:pt x="10315" y="7763"/>
                    </a:cubicBezTo>
                    <a:lnTo>
                      <a:pt x="10315" y="7763"/>
                    </a:lnTo>
                    <a:lnTo>
                      <a:pt x="10315" y="7680"/>
                    </a:lnTo>
                    <a:cubicBezTo>
                      <a:pt x="10315" y="7596"/>
                      <a:pt x="10253" y="7533"/>
                      <a:pt x="10169" y="7533"/>
                    </a:cubicBezTo>
                    <a:lnTo>
                      <a:pt x="10169" y="7533"/>
                    </a:lnTo>
                    <a:close/>
                    <a:moveTo>
                      <a:pt x="5524" y="7533"/>
                    </a:moveTo>
                    <a:cubicBezTo>
                      <a:pt x="5440" y="7533"/>
                      <a:pt x="5377" y="7596"/>
                      <a:pt x="5377" y="7680"/>
                    </a:cubicBezTo>
                    <a:lnTo>
                      <a:pt x="5377" y="7680"/>
                    </a:lnTo>
                    <a:lnTo>
                      <a:pt x="5377" y="7763"/>
                    </a:lnTo>
                    <a:cubicBezTo>
                      <a:pt x="5377" y="7847"/>
                      <a:pt x="5440" y="7910"/>
                      <a:pt x="5524" y="7910"/>
                    </a:cubicBezTo>
                    <a:lnTo>
                      <a:pt x="5524" y="7910"/>
                    </a:lnTo>
                    <a:lnTo>
                      <a:pt x="5628" y="7910"/>
                    </a:lnTo>
                    <a:cubicBezTo>
                      <a:pt x="5712" y="7910"/>
                      <a:pt x="5775" y="7847"/>
                      <a:pt x="5775" y="7763"/>
                    </a:cubicBezTo>
                    <a:lnTo>
                      <a:pt x="5775" y="7763"/>
                    </a:lnTo>
                    <a:lnTo>
                      <a:pt x="5775" y="7680"/>
                    </a:lnTo>
                    <a:cubicBezTo>
                      <a:pt x="5775" y="7596"/>
                      <a:pt x="5712" y="7533"/>
                      <a:pt x="5628" y="7533"/>
                    </a:cubicBezTo>
                    <a:lnTo>
                      <a:pt x="5628" y="7533"/>
                    </a:lnTo>
                    <a:close/>
                    <a:moveTo>
                      <a:pt x="963" y="7533"/>
                    </a:moveTo>
                    <a:cubicBezTo>
                      <a:pt x="879" y="7533"/>
                      <a:pt x="816" y="7596"/>
                      <a:pt x="816" y="7680"/>
                    </a:cubicBezTo>
                    <a:lnTo>
                      <a:pt x="816" y="7680"/>
                    </a:lnTo>
                    <a:lnTo>
                      <a:pt x="816" y="7763"/>
                    </a:lnTo>
                    <a:cubicBezTo>
                      <a:pt x="816" y="7847"/>
                      <a:pt x="879" y="7910"/>
                      <a:pt x="963" y="7910"/>
                    </a:cubicBezTo>
                    <a:lnTo>
                      <a:pt x="963" y="7910"/>
                    </a:lnTo>
                    <a:lnTo>
                      <a:pt x="1067" y="7910"/>
                    </a:lnTo>
                    <a:cubicBezTo>
                      <a:pt x="1151" y="7910"/>
                      <a:pt x="1214" y="7847"/>
                      <a:pt x="1214" y="7763"/>
                    </a:cubicBezTo>
                    <a:lnTo>
                      <a:pt x="1214" y="7763"/>
                    </a:lnTo>
                    <a:lnTo>
                      <a:pt x="1214" y="7680"/>
                    </a:lnTo>
                    <a:cubicBezTo>
                      <a:pt x="1214" y="7596"/>
                      <a:pt x="1151" y="7533"/>
                      <a:pt x="1067" y="7533"/>
                    </a:cubicBezTo>
                    <a:lnTo>
                      <a:pt x="1067" y="7533"/>
                    </a:lnTo>
                    <a:close/>
                    <a:moveTo>
                      <a:pt x="10022" y="10818"/>
                    </a:moveTo>
                    <a:cubicBezTo>
                      <a:pt x="9897" y="10818"/>
                      <a:pt x="9771" y="10944"/>
                      <a:pt x="9771" y="11069"/>
                    </a:cubicBezTo>
                    <a:lnTo>
                      <a:pt x="9771" y="11069"/>
                    </a:lnTo>
                    <a:lnTo>
                      <a:pt x="9771" y="11237"/>
                    </a:lnTo>
                    <a:cubicBezTo>
                      <a:pt x="9771" y="11383"/>
                      <a:pt x="9897" y="11488"/>
                      <a:pt x="10022" y="11488"/>
                    </a:cubicBezTo>
                    <a:lnTo>
                      <a:pt x="10022" y="11488"/>
                    </a:lnTo>
                    <a:lnTo>
                      <a:pt x="10211" y="11488"/>
                    </a:lnTo>
                    <a:cubicBezTo>
                      <a:pt x="10357" y="11488"/>
                      <a:pt x="10462" y="11383"/>
                      <a:pt x="10462" y="11237"/>
                    </a:cubicBezTo>
                    <a:lnTo>
                      <a:pt x="10462" y="11237"/>
                    </a:lnTo>
                    <a:lnTo>
                      <a:pt x="10462" y="11069"/>
                    </a:lnTo>
                    <a:cubicBezTo>
                      <a:pt x="10462" y="10944"/>
                      <a:pt x="10357" y="10818"/>
                      <a:pt x="10211" y="10818"/>
                    </a:cubicBezTo>
                    <a:lnTo>
                      <a:pt x="10211" y="10818"/>
                    </a:lnTo>
                    <a:close/>
                    <a:moveTo>
                      <a:pt x="5482" y="10818"/>
                    </a:moveTo>
                    <a:cubicBezTo>
                      <a:pt x="5336" y="10818"/>
                      <a:pt x="5231" y="10944"/>
                      <a:pt x="5231" y="11069"/>
                    </a:cubicBezTo>
                    <a:lnTo>
                      <a:pt x="5231" y="11069"/>
                    </a:lnTo>
                    <a:lnTo>
                      <a:pt x="5231" y="11237"/>
                    </a:lnTo>
                    <a:cubicBezTo>
                      <a:pt x="5231" y="11383"/>
                      <a:pt x="5336" y="11488"/>
                      <a:pt x="5482" y="11488"/>
                    </a:cubicBezTo>
                    <a:lnTo>
                      <a:pt x="5482" y="11488"/>
                    </a:lnTo>
                    <a:lnTo>
                      <a:pt x="5670" y="11488"/>
                    </a:lnTo>
                    <a:cubicBezTo>
                      <a:pt x="5796" y="11488"/>
                      <a:pt x="5921" y="11383"/>
                      <a:pt x="5921" y="11237"/>
                    </a:cubicBezTo>
                    <a:lnTo>
                      <a:pt x="5921" y="11237"/>
                    </a:lnTo>
                    <a:lnTo>
                      <a:pt x="5921" y="11069"/>
                    </a:lnTo>
                    <a:cubicBezTo>
                      <a:pt x="5921" y="10944"/>
                      <a:pt x="5796" y="10818"/>
                      <a:pt x="5670" y="10818"/>
                    </a:cubicBezTo>
                    <a:lnTo>
                      <a:pt x="5670" y="10818"/>
                    </a:lnTo>
                    <a:close/>
                    <a:moveTo>
                      <a:pt x="921" y="10818"/>
                    </a:moveTo>
                    <a:cubicBezTo>
                      <a:pt x="774" y="10818"/>
                      <a:pt x="670" y="10944"/>
                      <a:pt x="670" y="11069"/>
                    </a:cubicBezTo>
                    <a:lnTo>
                      <a:pt x="670" y="11069"/>
                    </a:lnTo>
                    <a:lnTo>
                      <a:pt x="670" y="11237"/>
                    </a:lnTo>
                    <a:cubicBezTo>
                      <a:pt x="670" y="11383"/>
                      <a:pt x="774" y="11488"/>
                      <a:pt x="921" y="11488"/>
                    </a:cubicBezTo>
                    <a:lnTo>
                      <a:pt x="921" y="11488"/>
                    </a:lnTo>
                    <a:lnTo>
                      <a:pt x="1109" y="11488"/>
                    </a:lnTo>
                    <a:cubicBezTo>
                      <a:pt x="1255" y="11488"/>
                      <a:pt x="1360" y="11383"/>
                      <a:pt x="1360" y="11237"/>
                    </a:cubicBezTo>
                    <a:lnTo>
                      <a:pt x="1360" y="11237"/>
                    </a:lnTo>
                    <a:lnTo>
                      <a:pt x="1360" y="11069"/>
                    </a:lnTo>
                    <a:cubicBezTo>
                      <a:pt x="1360" y="10944"/>
                      <a:pt x="1255" y="10818"/>
                      <a:pt x="1109" y="10818"/>
                    </a:cubicBezTo>
                    <a:lnTo>
                      <a:pt x="1109" y="10818"/>
                    </a:lnTo>
                    <a:close/>
                    <a:moveTo>
                      <a:pt x="10022" y="14103"/>
                    </a:moveTo>
                    <a:cubicBezTo>
                      <a:pt x="9897" y="14103"/>
                      <a:pt x="9771" y="14208"/>
                      <a:pt x="9771" y="14354"/>
                    </a:cubicBezTo>
                    <a:lnTo>
                      <a:pt x="9771" y="14354"/>
                    </a:lnTo>
                    <a:lnTo>
                      <a:pt x="9771" y="14543"/>
                    </a:lnTo>
                    <a:cubicBezTo>
                      <a:pt x="9771" y="14689"/>
                      <a:pt x="9897" y="14794"/>
                      <a:pt x="10022" y="14794"/>
                    </a:cubicBezTo>
                    <a:lnTo>
                      <a:pt x="10022" y="14794"/>
                    </a:lnTo>
                    <a:lnTo>
                      <a:pt x="10211" y="14794"/>
                    </a:lnTo>
                    <a:cubicBezTo>
                      <a:pt x="10357" y="14794"/>
                      <a:pt x="10462" y="14689"/>
                      <a:pt x="10462" y="14543"/>
                    </a:cubicBezTo>
                    <a:lnTo>
                      <a:pt x="10462" y="14543"/>
                    </a:lnTo>
                    <a:lnTo>
                      <a:pt x="10462" y="14354"/>
                    </a:lnTo>
                    <a:cubicBezTo>
                      <a:pt x="10462" y="14208"/>
                      <a:pt x="10357" y="14103"/>
                      <a:pt x="10211" y="14103"/>
                    </a:cubicBezTo>
                    <a:lnTo>
                      <a:pt x="10211" y="14103"/>
                    </a:lnTo>
                    <a:close/>
                    <a:moveTo>
                      <a:pt x="5482" y="14103"/>
                    </a:moveTo>
                    <a:cubicBezTo>
                      <a:pt x="5336" y="14103"/>
                      <a:pt x="5231" y="14208"/>
                      <a:pt x="5231" y="14354"/>
                    </a:cubicBezTo>
                    <a:lnTo>
                      <a:pt x="5231" y="14354"/>
                    </a:lnTo>
                    <a:lnTo>
                      <a:pt x="5231" y="14543"/>
                    </a:lnTo>
                    <a:cubicBezTo>
                      <a:pt x="5231" y="14689"/>
                      <a:pt x="5336" y="14794"/>
                      <a:pt x="5482" y="14794"/>
                    </a:cubicBezTo>
                    <a:lnTo>
                      <a:pt x="5482" y="14794"/>
                    </a:lnTo>
                    <a:lnTo>
                      <a:pt x="5670" y="14794"/>
                    </a:lnTo>
                    <a:cubicBezTo>
                      <a:pt x="5796" y="14794"/>
                      <a:pt x="5921" y="14689"/>
                      <a:pt x="5921" y="14543"/>
                    </a:cubicBezTo>
                    <a:lnTo>
                      <a:pt x="5921" y="14543"/>
                    </a:lnTo>
                    <a:lnTo>
                      <a:pt x="5921" y="14354"/>
                    </a:lnTo>
                    <a:cubicBezTo>
                      <a:pt x="5921" y="14208"/>
                      <a:pt x="5796" y="14103"/>
                      <a:pt x="5670" y="14103"/>
                    </a:cubicBezTo>
                    <a:lnTo>
                      <a:pt x="5670" y="14103"/>
                    </a:lnTo>
                    <a:close/>
                    <a:moveTo>
                      <a:pt x="921" y="14103"/>
                    </a:moveTo>
                    <a:cubicBezTo>
                      <a:pt x="774" y="14103"/>
                      <a:pt x="670" y="14208"/>
                      <a:pt x="670" y="14354"/>
                    </a:cubicBezTo>
                    <a:lnTo>
                      <a:pt x="670" y="14354"/>
                    </a:lnTo>
                    <a:lnTo>
                      <a:pt x="670" y="14543"/>
                    </a:lnTo>
                    <a:cubicBezTo>
                      <a:pt x="670" y="14689"/>
                      <a:pt x="774" y="14794"/>
                      <a:pt x="921" y="14794"/>
                    </a:cubicBezTo>
                    <a:lnTo>
                      <a:pt x="921" y="14794"/>
                    </a:lnTo>
                    <a:lnTo>
                      <a:pt x="1109" y="14794"/>
                    </a:lnTo>
                    <a:cubicBezTo>
                      <a:pt x="1255" y="14794"/>
                      <a:pt x="1360" y="14689"/>
                      <a:pt x="1360" y="14543"/>
                    </a:cubicBezTo>
                    <a:lnTo>
                      <a:pt x="1360" y="14543"/>
                    </a:lnTo>
                    <a:lnTo>
                      <a:pt x="1360" y="14354"/>
                    </a:lnTo>
                    <a:cubicBezTo>
                      <a:pt x="1360" y="14208"/>
                      <a:pt x="1255" y="14103"/>
                      <a:pt x="1109" y="14103"/>
                    </a:cubicBezTo>
                    <a:lnTo>
                      <a:pt x="1109" y="14103"/>
                    </a:lnTo>
                    <a:close/>
                    <a:moveTo>
                      <a:pt x="10002" y="17284"/>
                    </a:moveTo>
                    <a:cubicBezTo>
                      <a:pt x="9792" y="17284"/>
                      <a:pt x="9604" y="17451"/>
                      <a:pt x="9604" y="17660"/>
                    </a:cubicBezTo>
                    <a:lnTo>
                      <a:pt x="9604" y="17660"/>
                    </a:lnTo>
                    <a:lnTo>
                      <a:pt x="9604" y="17911"/>
                    </a:lnTo>
                    <a:cubicBezTo>
                      <a:pt x="9604" y="18142"/>
                      <a:pt x="9792" y="18309"/>
                      <a:pt x="10002" y="18309"/>
                    </a:cubicBezTo>
                    <a:lnTo>
                      <a:pt x="10002" y="18309"/>
                    </a:lnTo>
                    <a:lnTo>
                      <a:pt x="10253" y="18309"/>
                    </a:lnTo>
                    <a:cubicBezTo>
                      <a:pt x="10462" y="18309"/>
                      <a:pt x="10629" y="18142"/>
                      <a:pt x="10629" y="17911"/>
                    </a:cubicBezTo>
                    <a:lnTo>
                      <a:pt x="10629" y="17911"/>
                    </a:lnTo>
                    <a:lnTo>
                      <a:pt x="10629" y="17660"/>
                    </a:lnTo>
                    <a:cubicBezTo>
                      <a:pt x="10629" y="17451"/>
                      <a:pt x="10462" y="17284"/>
                      <a:pt x="10253" y="17284"/>
                    </a:cubicBezTo>
                    <a:lnTo>
                      <a:pt x="10253" y="17284"/>
                    </a:lnTo>
                    <a:close/>
                    <a:moveTo>
                      <a:pt x="5440" y="17284"/>
                    </a:moveTo>
                    <a:cubicBezTo>
                      <a:pt x="5231" y="17284"/>
                      <a:pt x="5064" y="17451"/>
                      <a:pt x="5064" y="17660"/>
                    </a:cubicBezTo>
                    <a:lnTo>
                      <a:pt x="5064" y="17660"/>
                    </a:lnTo>
                    <a:lnTo>
                      <a:pt x="5064" y="17911"/>
                    </a:lnTo>
                    <a:cubicBezTo>
                      <a:pt x="5064" y="18142"/>
                      <a:pt x="5231" y="18309"/>
                      <a:pt x="5440" y="18309"/>
                    </a:cubicBezTo>
                    <a:lnTo>
                      <a:pt x="5440" y="18309"/>
                    </a:lnTo>
                    <a:lnTo>
                      <a:pt x="5691" y="18309"/>
                    </a:lnTo>
                    <a:cubicBezTo>
                      <a:pt x="5900" y="18309"/>
                      <a:pt x="6089" y="18142"/>
                      <a:pt x="6089" y="17911"/>
                    </a:cubicBezTo>
                    <a:lnTo>
                      <a:pt x="6089" y="17911"/>
                    </a:lnTo>
                    <a:lnTo>
                      <a:pt x="6089" y="17660"/>
                    </a:lnTo>
                    <a:cubicBezTo>
                      <a:pt x="6089" y="17451"/>
                      <a:pt x="5900" y="17284"/>
                      <a:pt x="5691" y="17284"/>
                    </a:cubicBezTo>
                    <a:lnTo>
                      <a:pt x="5691" y="17284"/>
                    </a:lnTo>
                    <a:close/>
                    <a:moveTo>
                      <a:pt x="900" y="17284"/>
                    </a:moveTo>
                    <a:cubicBezTo>
                      <a:pt x="691" y="17284"/>
                      <a:pt x="502" y="17472"/>
                      <a:pt x="502" y="17681"/>
                    </a:cubicBezTo>
                    <a:lnTo>
                      <a:pt x="502" y="17681"/>
                    </a:lnTo>
                    <a:lnTo>
                      <a:pt x="502" y="17911"/>
                    </a:lnTo>
                    <a:cubicBezTo>
                      <a:pt x="502" y="18121"/>
                      <a:pt x="691" y="18309"/>
                      <a:pt x="900" y="18309"/>
                    </a:cubicBezTo>
                    <a:lnTo>
                      <a:pt x="900" y="18309"/>
                    </a:lnTo>
                    <a:lnTo>
                      <a:pt x="1130" y="18309"/>
                    </a:lnTo>
                    <a:cubicBezTo>
                      <a:pt x="1339" y="18309"/>
                      <a:pt x="1527" y="18121"/>
                      <a:pt x="1527" y="17911"/>
                    </a:cubicBezTo>
                    <a:lnTo>
                      <a:pt x="1527" y="17911"/>
                    </a:lnTo>
                    <a:lnTo>
                      <a:pt x="1527" y="17681"/>
                    </a:lnTo>
                    <a:cubicBezTo>
                      <a:pt x="1527" y="17472"/>
                      <a:pt x="1339" y="17284"/>
                      <a:pt x="1130" y="17284"/>
                    </a:cubicBezTo>
                    <a:lnTo>
                      <a:pt x="1130" y="17284"/>
                    </a:lnTo>
                    <a:close/>
                    <a:moveTo>
                      <a:pt x="10002" y="20903"/>
                    </a:moveTo>
                    <a:cubicBezTo>
                      <a:pt x="9792" y="20903"/>
                      <a:pt x="9604" y="21071"/>
                      <a:pt x="9604" y="21280"/>
                    </a:cubicBezTo>
                    <a:lnTo>
                      <a:pt x="9604" y="21280"/>
                    </a:lnTo>
                    <a:lnTo>
                      <a:pt x="9604" y="21552"/>
                    </a:lnTo>
                    <a:cubicBezTo>
                      <a:pt x="9604" y="21761"/>
                      <a:pt x="9792" y="21950"/>
                      <a:pt x="10002" y="21950"/>
                    </a:cubicBezTo>
                    <a:lnTo>
                      <a:pt x="10002" y="21950"/>
                    </a:lnTo>
                    <a:lnTo>
                      <a:pt x="10253" y="21950"/>
                    </a:lnTo>
                    <a:cubicBezTo>
                      <a:pt x="10462" y="21950"/>
                      <a:pt x="10629" y="21761"/>
                      <a:pt x="10629" y="21552"/>
                    </a:cubicBezTo>
                    <a:lnTo>
                      <a:pt x="10629" y="21552"/>
                    </a:lnTo>
                    <a:lnTo>
                      <a:pt x="10629" y="21280"/>
                    </a:lnTo>
                    <a:cubicBezTo>
                      <a:pt x="10629" y="21071"/>
                      <a:pt x="10462" y="20903"/>
                      <a:pt x="10253" y="20903"/>
                    </a:cubicBezTo>
                    <a:lnTo>
                      <a:pt x="10253" y="20903"/>
                    </a:lnTo>
                    <a:close/>
                    <a:moveTo>
                      <a:pt x="5440" y="20903"/>
                    </a:moveTo>
                    <a:cubicBezTo>
                      <a:pt x="5231" y="20903"/>
                      <a:pt x="5064" y="21071"/>
                      <a:pt x="5064" y="21280"/>
                    </a:cubicBezTo>
                    <a:lnTo>
                      <a:pt x="5064" y="21280"/>
                    </a:lnTo>
                    <a:lnTo>
                      <a:pt x="5064" y="21552"/>
                    </a:lnTo>
                    <a:cubicBezTo>
                      <a:pt x="5064" y="21761"/>
                      <a:pt x="5231" y="21950"/>
                      <a:pt x="5440" y="21950"/>
                    </a:cubicBezTo>
                    <a:lnTo>
                      <a:pt x="5440" y="21950"/>
                    </a:lnTo>
                    <a:lnTo>
                      <a:pt x="5691" y="21950"/>
                    </a:lnTo>
                    <a:cubicBezTo>
                      <a:pt x="5900" y="21950"/>
                      <a:pt x="6089" y="21761"/>
                      <a:pt x="6089" y="21552"/>
                    </a:cubicBezTo>
                    <a:lnTo>
                      <a:pt x="6089" y="21552"/>
                    </a:lnTo>
                    <a:lnTo>
                      <a:pt x="6089" y="21280"/>
                    </a:lnTo>
                    <a:cubicBezTo>
                      <a:pt x="6089" y="21071"/>
                      <a:pt x="5900" y="20903"/>
                      <a:pt x="5691" y="20903"/>
                    </a:cubicBezTo>
                    <a:lnTo>
                      <a:pt x="5691" y="20903"/>
                    </a:lnTo>
                    <a:close/>
                    <a:moveTo>
                      <a:pt x="900" y="20903"/>
                    </a:moveTo>
                    <a:cubicBezTo>
                      <a:pt x="670" y="20903"/>
                      <a:pt x="502" y="21071"/>
                      <a:pt x="502" y="21280"/>
                    </a:cubicBezTo>
                    <a:lnTo>
                      <a:pt x="502" y="21280"/>
                    </a:lnTo>
                    <a:lnTo>
                      <a:pt x="502" y="21552"/>
                    </a:lnTo>
                    <a:cubicBezTo>
                      <a:pt x="502" y="21761"/>
                      <a:pt x="670" y="21950"/>
                      <a:pt x="900" y="21950"/>
                    </a:cubicBezTo>
                    <a:lnTo>
                      <a:pt x="900" y="21950"/>
                    </a:lnTo>
                    <a:lnTo>
                      <a:pt x="1130" y="21950"/>
                    </a:lnTo>
                    <a:cubicBezTo>
                      <a:pt x="1360" y="21950"/>
                      <a:pt x="1527" y="21761"/>
                      <a:pt x="1527" y="21552"/>
                    </a:cubicBezTo>
                    <a:lnTo>
                      <a:pt x="1527" y="21552"/>
                    </a:lnTo>
                    <a:lnTo>
                      <a:pt x="1527" y="21280"/>
                    </a:lnTo>
                    <a:cubicBezTo>
                      <a:pt x="1527" y="21071"/>
                      <a:pt x="1360" y="20903"/>
                      <a:pt x="1130" y="20903"/>
                    </a:cubicBezTo>
                    <a:lnTo>
                      <a:pt x="1130" y="20903"/>
                    </a:lnTo>
                    <a:close/>
                    <a:moveTo>
                      <a:pt x="10002" y="24523"/>
                    </a:moveTo>
                    <a:cubicBezTo>
                      <a:pt x="9792" y="24523"/>
                      <a:pt x="9604" y="24712"/>
                      <a:pt x="9604" y="24921"/>
                    </a:cubicBezTo>
                    <a:lnTo>
                      <a:pt x="9604" y="24921"/>
                    </a:lnTo>
                    <a:lnTo>
                      <a:pt x="9604" y="25172"/>
                    </a:lnTo>
                    <a:cubicBezTo>
                      <a:pt x="9604" y="25381"/>
                      <a:pt x="9792" y="25549"/>
                      <a:pt x="10002" y="25549"/>
                    </a:cubicBezTo>
                    <a:lnTo>
                      <a:pt x="10002" y="25549"/>
                    </a:lnTo>
                    <a:lnTo>
                      <a:pt x="10253" y="25549"/>
                    </a:lnTo>
                    <a:cubicBezTo>
                      <a:pt x="10462" y="25549"/>
                      <a:pt x="10629" y="25381"/>
                      <a:pt x="10629" y="25172"/>
                    </a:cubicBezTo>
                    <a:lnTo>
                      <a:pt x="10629" y="25172"/>
                    </a:lnTo>
                    <a:lnTo>
                      <a:pt x="10629" y="24921"/>
                    </a:lnTo>
                    <a:cubicBezTo>
                      <a:pt x="10629" y="24712"/>
                      <a:pt x="10462" y="24523"/>
                      <a:pt x="10253" y="24523"/>
                    </a:cubicBezTo>
                    <a:lnTo>
                      <a:pt x="10253" y="24523"/>
                    </a:lnTo>
                    <a:close/>
                    <a:moveTo>
                      <a:pt x="5440" y="24523"/>
                    </a:moveTo>
                    <a:cubicBezTo>
                      <a:pt x="5231" y="24523"/>
                      <a:pt x="5064" y="24712"/>
                      <a:pt x="5064" y="24921"/>
                    </a:cubicBezTo>
                    <a:lnTo>
                      <a:pt x="5064" y="24921"/>
                    </a:lnTo>
                    <a:lnTo>
                      <a:pt x="5064" y="25172"/>
                    </a:lnTo>
                    <a:cubicBezTo>
                      <a:pt x="5064" y="25381"/>
                      <a:pt x="5231" y="25549"/>
                      <a:pt x="5440" y="25549"/>
                    </a:cubicBezTo>
                    <a:lnTo>
                      <a:pt x="5440" y="25549"/>
                    </a:lnTo>
                    <a:lnTo>
                      <a:pt x="5691" y="25549"/>
                    </a:lnTo>
                    <a:cubicBezTo>
                      <a:pt x="5900" y="25549"/>
                      <a:pt x="6089" y="25381"/>
                      <a:pt x="6089" y="25172"/>
                    </a:cubicBezTo>
                    <a:lnTo>
                      <a:pt x="6089" y="25172"/>
                    </a:lnTo>
                    <a:lnTo>
                      <a:pt x="6089" y="24921"/>
                    </a:lnTo>
                    <a:cubicBezTo>
                      <a:pt x="6089" y="24712"/>
                      <a:pt x="5900" y="24523"/>
                      <a:pt x="5691" y="24523"/>
                    </a:cubicBezTo>
                    <a:lnTo>
                      <a:pt x="5691" y="24523"/>
                    </a:lnTo>
                    <a:close/>
                    <a:moveTo>
                      <a:pt x="900" y="24523"/>
                    </a:moveTo>
                    <a:cubicBezTo>
                      <a:pt x="670" y="24523"/>
                      <a:pt x="502" y="24712"/>
                      <a:pt x="502" y="24921"/>
                    </a:cubicBezTo>
                    <a:lnTo>
                      <a:pt x="502" y="24921"/>
                    </a:lnTo>
                    <a:lnTo>
                      <a:pt x="502" y="25172"/>
                    </a:lnTo>
                    <a:cubicBezTo>
                      <a:pt x="502" y="25381"/>
                      <a:pt x="670" y="25549"/>
                      <a:pt x="900" y="25549"/>
                    </a:cubicBezTo>
                    <a:lnTo>
                      <a:pt x="900" y="25549"/>
                    </a:lnTo>
                    <a:lnTo>
                      <a:pt x="1130" y="25549"/>
                    </a:lnTo>
                    <a:cubicBezTo>
                      <a:pt x="1360" y="25549"/>
                      <a:pt x="1527" y="25381"/>
                      <a:pt x="1527" y="25172"/>
                    </a:cubicBezTo>
                    <a:lnTo>
                      <a:pt x="1527" y="25172"/>
                    </a:lnTo>
                    <a:lnTo>
                      <a:pt x="1527" y="24921"/>
                    </a:lnTo>
                    <a:cubicBezTo>
                      <a:pt x="1527" y="24712"/>
                      <a:pt x="1360" y="24523"/>
                      <a:pt x="1130" y="24523"/>
                    </a:cubicBezTo>
                    <a:lnTo>
                      <a:pt x="1130" y="24523"/>
                    </a:lnTo>
                    <a:close/>
                    <a:moveTo>
                      <a:pt x="9939" y="28290"/>
                    </a:moveTo>
                    <a:cubicBezTo>
                      <a:pt x="9625" y="28290"/>
                      <a:pt x="9353" y="28562"/>
                      <a:pt x="9353" y="28875"/>
                    </a:cubicBezTo>
                    <a:lnTo>
                      <a:pt x="9353" y="28875"/>
                    </a:lnTo>
                    <a:lnTo>
                      <a:pt x="9353" y="29252"/>
                    </a:lnTo>
                    <a:cubicBezTo>
                      <a:pt x="9353" y="29587"/>
                      <a:pt x="9625" y="29838"/>
                      <a:pt x="9939" y="29838"/>
                    </a:cubicBezTo>
                    <a:lnTo>
                      <a:pt x="9939" y="29838"/>
                    </a:lnTo>
                    <a:lnTo>
                      <a:pt x="10315" y="29838"/>
                    </a:lnTo>
                    <a:cubicBezTo>
                      <a:pt x="10650" y="29838"/>
                      <a:pt x="10901" y="29587"/>
                      <a:pt x="10901" y="29252"/>
                    </a:cubicBezTo>
                    <a:lnTo>
                      <a:pt x="10901" y="29252"/>
                    </a:lnTo>
                    <a:lnTo>
                      <a:pt x="10901" y="28875"/>
                    </a:lnTo>
                    <a:cubicBezTo>
                      <a:pt x="10901" y="28562"/>
                      <a:pt x="10650" y="28290"/>
                      <a:pt x="10315" y="28290"/>
                    </a:cubicBezTo>
                    <a:lnTo>
                      <a:pt x="10315" y="28290"/>
                    </a:lnTo>
                    <a:close/>
                    <a:moveTo>
                      <a:pt x="5398" y="28290"/>
                    </a:moveTo>
                    <a:cubicBezTo>
                      <a:pt x="5064" y="28290"/>
                      <a:pt x="4812" y="28562"/>
                      <a:pt x="4812" y="28875"/>
                    </a:cubicBezTo>
                    <a:lnTo>
                      <a:pt x="4812" y="28875"/>
                    </a:lnTo>
                    <a:lnTo>
                      <a:pt x="4812" y="29252"/>
                    </a:lnTo>
                    <a:cubicBezTo>
                      <a:pt x="4812" y="29587"/>
                      <a:pt x="5064" y="29838"/>
                      <a:pt x="5398" y="29838"/>
                    </a:cubicBezTo>
                    <a:lnTo>
                      <a:pt x="5398" y="29838"/>
                    </a:lnTo>
                    <a:lnTo>
                      <a:pt x="5775" y="29838"/>
                    </a:lnTo>
                    <a:cubicBezTo>
                      <a:pt x="6089" y="29838"/>
                      <a:pt x="6361" y="29587"/>
                      <a:pt x="6361" y="29252"/>
                    </a:cubicBezTo>
                    <a:lnTo>
                      <a:pt x="6361" y="29252"/>
                    </a:lnTo>
                    <a:lnTo>
                      <a:pt x="6361" y="28875"/>
                    </a:lnTo>
                    <a:cubicBezTo>
                      <a:pt x="6361" y="28562"/>
                      <a:pt x="6089" y="28290"/>
                      <a:pt x="5775" y="28290"/>
                    </a:cubicBezTo>
                    <a:lnTo>
                      <a:pt x="5775" y="28290"/>
                    </a:lnTo>
                    <a:close/>
                    <a:moveTo>
                      <a:pt x="816" y="28290"/>
                    </a:moveTo>
                    <a:cubicBezTo>
                      <a:pt x="502" y="28290"/>
                      <a:pt x="230" y="28562"/>
                      <a:pt x="230" y="28875"/>
                    </a:cubicBezTo>
                    <a:lnTo>
                      <a:pt x="230" y="28875"/>
                    </a:lnTo>
                    <a:lnTo>
                      <a:pt x="230" y="29252"/>
                    </a:lnTo>
                    <a:cubicBezTo>
                      <a:pt x="230" y="29587"/>
                      <a:pt x="502" y="29838"/>
                      <a:pt x="816" y="29838"/>
                    </a:cubicBezTo>
                    <a:lnTo>
                      <a:pt x="816" y="29838"/>
                    </a:lnTo>
                    <a:lnTo>
                      <a:pt x="1214" y="29838"/>
                    </a:lnTo>
                    <a:cubicBezTo>
                      <a:pt x="1527" y="29838"/>
                      <a:pt x="1799" y="29587"/>
                      <a:pt x="1799" y="29252"/>
                    </a:cubicBezTo>
                    <a:lnTo>
                      <a:pt x="1799" y="29252"/>
                    </a:lnTo>
                    <a:lnTo>
                      <a:pt x="1799" y="28875"/>
                    </a:lnTo>
                    <a:cubicBezTo>
                      <a:pt x="1799" y="28562"/>
                      <a:pt x="1527" y="28290"/>
                      <a:pt x="1214" y="28290"/>
                    </a:cubicBezTo>
                    <a:lnTo>
                      <a:pt x="1214" y="28290"/>
                    </a:lnTo>
                    <a:close/>
                    <a:moveTo>
                      <a:pt x="9939" y="32746"/>
                    </a:moveTo>
                    <a:cubicBezTo>
                      <a:pt x="9625" y="32746"/>
                      <a:pt x="9353" y="32997"/>
                      <a:pt x="9353" y="33332"/>
                    </a:cubicBezTo>
                    <a:lnTo>
                      <a:pt x="9353" y="33332"/>
                    </a:lnTo>
                    <a:lnTo>
                      <a:pt x="9353" y="33709"/>
                    </a:lnTo>
                    <a:cubicBezTo>
                      <a:pt x="9353" y="34023"/>
                      <a:pt x="9625" y="34295"/>
                      <a:pt x="9939" y="34295"/>
                    </a:cubicBezTo>
                    <a:lnTo>
                      <a:pt x="9939" y="34295"/>
                    </a:lnTo>
                    <a:lnTo>
                      <a:pt x="10315" y="34295"/>
                    </a:lnTo>
                    <a:cubicBezTo>
                      <a:pt x="10650" y="34295"/>
                      <a:pt x="10901" y="34023"/>
                      <a:pt x="10901" y="33709"/>
                    </a:cubicBezTo>
                    <a:lnTo>
                      <a:pt x="10901" y="33709"/>
                    </a:lnTo>
                    <a:lnTo>
                      <a:pt x="10901" y="33332"/>
                    </a:lnTo>
                    <a:cubicBezTo>
                      <a:pt x="10901" y="32997"/>
                      <a:pt x="10650" y="32746"/>
                      <a:pt x="10315" y="32746"/>
                    </a:cubicBezTo>
                    <a:lnTo>
                      <a:pt x="10315" y="32746"/>
                    </a:lnTo>
                    <a:close/>
                    <a:moveTo>
                      <a:pt x="5398" y="32746"/>
                    </a:moveTo>
                    <a:cubicBezTo>
                      <a:pt x="5064" y="32746"/>
                      <a:pt x="4812" y="32997"/>
                      <a:pt x="4812" y="33332"/>
                    </a:cubicBezTo>
                    <a:lnTo>
                      <a:pt x="4812" y="33332"/>
                    </a:lnTo>
                    <a:lnTo>
                      <a:pt x="4812" y="33709"/>
                    </a:lnTo>
                    <a:cubicBezTo>
                      <a:pt x="4812" y="34023"/>
                      <a:pt x="5064" y="34295"/>
                      <a:pt x="5398" y="34295"/>
                    </a:cubicBezTo>
                    <a:lnTo>
                      <a:pt x="5398" y="34295"/>
                    </a:lnTo>
                    <a:lnTo>
                      <a:pt x="5775" y="34295"/>
                    </a:lnTo>
                    <a:cubicBezTo>
                      <a:pt x="6089" y="34295"/>
                      <a:pt x="6361" y="34023"/>
                      <a:pt x="6361" y="33709"/>
                    </a:cubicBezTo>
                    <a:lnTo>
                      <a:pt x="6361" y="33709"/>
                    </a:lnTo>
                    <a:lnTo>
                      <a:pt x="6361" y="33332"/>
                    </a:lnTo>
                    <a:cubicBezTo>
                      <a:pt x="6361" y="32997"/>
                      <a:pt x="6089" y="32746"/>
                      <a:pt x="5775" y="32746"/>
                    </a:cubicBezTo>
                    <a:lnTo>
                      <a:pt x="5775" y="32746"/>
                    </a:lnTo>
                    <a:close/>
                    <a:moveTo>
                      <a:pt x="816" y="32746"/>
                    </a:moveTo>
                    <a:cubicBezTo>
                      <a:pt x="502" y="32746"/>
                      <a:pt x="230" y="32997"/>
                      <a:pt x="230" y="33332"/>
                    </a:cubicBezTo>
                    <a:lnTo>
                      <a:pt x="230" y="33332"/>
                    </a:lnTo>
                    <a:lnTo>
                      <a:pt x="230" y="33709"/>
                    </a:lnTo>
                    <a:cubicBezTo>
                      <a:pt x="230" y="34023"/>
                      <a:pt x="502" y="34295"/>
                      <a:pt x="816" y="34295"/>
                    </a:cubicBezTo>
                    <a:lnTo>
                      <a:pt x="816" y="34295"/>
                    </a:lnTo>
                    <a:lnTo>
                      <a:pt x="1214" y="34295"/>
                    </a:lnTo>
                    <a:cubicBezTo>
                      <a:pt x="1527" y="34295"/>
                      <a:pt x="1799" y="34023"/>
                      <a:pt x="1799" y="33709"/>
                    </a:cubicBezTo>
                    <a:lnTo>
                      <a:pt x="1799" y="33709"/>
                    </a:lnTo>
                    <a:lnTo>
                      <a:pt x="1799" y="33332"/>
                    </a:lnTo>
                    <a:cubicBezTo>
                      <a:pt x="1799" y="32997"/>
                      <a:pt x="1527" y="32746"/>
                      <a:pt x="1214" y="32746"/>
                    </a:cubicBezTo>
                    <a:lnTo>
                      <a:pt x="1214" y="32746"/>
                    </a:lnTo>
                    <a:close/>
                    <a:moveTo>
                      <a:pt x="9939" y="37182"/>
                    </a:moveTo>
                    <a:cubicBezTo>
                      <a:pt x="9625" y="37182"/>
                      <a:pt x="9353" y="37454"/>
                      <a:pt x="9353" y="37768"/>
                    </a:cubicBezTo>
                    <a:lnTo>
                      <a:pt x="9353" y="37768"/>
                    </a:lnTo>
                    <a:lnTo>
                      <a:pt x="9353" y="38145"/>
                    </a:lnTo>
                    <a:cubicBezTo>
                      <a:pt x="9353" y="38479"/>
                      <a:pt x="9625" y="38730"/>
                      <a:pt x="9939" y="38730"/>
                    </a:cubicBezTo>
                    <a:lnTo>
                      <a:pt x="9939" y="38730"/>
                    </a:lnTo>
                    <a:lnTo>
                      <a:pt x="10315" y="38730"/>
                    </a:lnTo>
                    <a:cubicBezTo>
                      <a:pt x="10650" y="38730"/>
                      <a:pt x="10901" y="38479"/>
                      <a:pt x="10901" y="38145"/>
                    </a:cubicBezTo>
                    <a:lnTo>
                      <a:pt x="10901" y="38145"/>
                    </a:lnTo>
                    <a:lnTo>
                      <a:pt x="10901" y="37768"/>
                    </a:lnTo>
                    <a:cubicBezTo>
                      <a:pt x="10901" y="37454"/>
                      <a:pt x="10650" y="37182"/>
                      <a:pt x="10315" y="37182"/>
                    </a:cubicBezTo>
                    <a:lnTo>
                      <a:pt x="10315" y="37182"/>
                    </a:lnTo>
                    <a:close/>
                    <a:moveTo>
                      <a:pt x="5398" y="37182"/>
                    </a:moveTo>
                    <a:cubicBezTo>
                      <a:pt x="5064" y="37182"/>
                      <a:pt x="4812" y="37454"/>
                      <a:pt x="4812" y="37768"/>
                    </a:cubicBezTo>
                    <a:lnTo>
                      <a:pt x="4812" y="37768"/>
                    </a:lnTo>
                    <a:lnTo>
                      <a:pt x="4812" y="38145"/>
                    </a:lnTo>
                    <a:cubicBezTo>
                      <a:pt x="4812" y="38479"/>
                      <a:pt x="5064" y="38730"/>
                      <a:pt x="5398" y="38730"/>
                    </a:cubicBezTo>
                    <a:lnTo>
                      <a:pt x="5398" y="38730"/>
                    </a:lnTo>
                    <a:lnTo>
                      <a:pt x="5775" y="38730"/>
                    </a:lnTo>
                    <a:cubicBezTo>
                      <a:pt x="6089" y="38730"/>
                      <a:pt x="6361" y="38479"/>
                      <a:pt x="6361" y="38145"/>
                    </a:cubicBezTo>
                    <a:lnTo>
                      <a:pt x="6361" y="38145"/>
                    </a:lnTo>
                    <a:lnTo>
                      <a:pt x="6361" y="37768"/>
                    </a:lnTo>
                    <a:cubicBezTo>
                      <a:pt x="6361" y="37454"/>
                      <a:pt x="6089" y="37182"/>
                      <a:pt x="5775" y="37182"/>
                    </a:cubicBezTo>
                    <a:lnTo>
                      <a:pt x="5775" y="37182"/>
                    </a:lnTo>
                    <a:close/>
                    <a:moveTo>
                      <a:pt x="816" y="37182"/>
                    </a:moveTo>
                    <a:cubicBezTo>
                      <a:pt x="502" y="37182"/>
                      <a:pt x="230" y="37454"/>
                      <a:pt x="230" y="37768"/>
                    </a:cubicBezTo>
                    <a:lnTo>
                      <a:pt x="230" y="37768"/>
                    </a:lnTo>
                    <a:lnTo>
                      <a:pt x="230" y="38145"/>
                    </a:lnTo>
                    <a:cubicBezTo>
                      <a:pt x="230" y="38479"/>
                      <a:pt x="502" y="38730"/>
                      <a:pt x="816" y="38730"/>
                    </a:cubicBezTo>
                    <a:lnTo>
                      <a:pt x="816" y="38730"/>
                    </a:lnTo>
                    <a:lnTo>
                      <a:pt x="1214" y="38730"/>
                    </a:lnTo>
                    <a:cubicBezTo>
                      <a:pt x="1527" y="38730"/>
                      <a:pt x="1799" y="38479"/>
                      <a:pt x="1799" y="38145"/>
                    </a:cubicBezTo>
                    <a:lnTo>
                      <a:pt x="1799" y="38145"/>
                    </a:lnTo>
                    <a:lnTo>
                      <a:pt x="1799" y="37768"/>
                    </a:lnTo>
                    <a:cubicBezTo>
                      <a:pt x="1799" y="37454"/>
                      <a:pt x="1527" y="37182"/>
                      <a:pt x="1214" y="37182"/>
                    </a:cubicBezTo>
                    <a:lnTo>
                      <a:pt x="1214" y="37182"/>
                    </a:lnTo>
                    <a:close/>
                    <a:moveTo>
                      <a:pt x="9876" y="41178"/>
                    </a:moveTo>
                    <a:cubicBezTo>
                      <a:pt x="9458" y="41178"/>
                      <a:pt x="9102" y="41534"/>
                      <a:pt x="9102" y="41953"/>
                    </a:cubicBezTo>
                    <a:lnTo>
                      <a:pt x="9102" y="41953"/>
                    </a:lnTo>
                    <a:lnTo>
                      <a:pt x="9102" y="42434"/>
                    </a:lnTo>
                    <a:cubicBezTo>
                      <a:pt x="9102" y="42852"/>
                      <a:pt x="9458" y="43208"/>
                      <a:pt x="9876" y="43208"/>
                    </a:cubicBezTo>
                    <a:lnTo>
                      <a:pt x="9876" y="43208"/>
                    </a:lnTo>
                    <a:lnTo>
                      <a:pt x="10357" y="43208"/>
                    </a:lnTo>
                    <a:cubicBezTo>
                      <a:pt x="10797" y="43208"/>
                      <a:pt x="11131" y="42852"/>
                      <a:pt x="11131" y="42434"/>
                    </a:cubicBezTo>
                    <a:lnTo>
                      <a:pt x="11131" y="42434"/>
                    </a:lnTo>
                    <a:lnTo>
                      <a:pt x="11131" y="41953"/>
                    </a:lnTo>
                    <a:cubicBezTo>
                      <a:pt x="11131" y="41534"/>
                      <a:pt x="10797" y="41178"/>
                      <a:pt x="10357" y="41178"/>
                    </a:cubicBezTo>
                    <a:lnTo>
                      <a:pt x="10357" y="41178"/>
                    </a:lnTo>
                    <a:close/>
                    <a:moveTo>
                      <a:pt x="5336" y="41178"/>
                    </a:moveTo>
                    <a:cubicBezTo>
                      <a:pt x="4896" y="41178"/>
                      <a:pt x="4561" y="41534"/>
                      <a:pt x="4561" y="41953"/>
                    </a:cubicBezTo>
                    <a:lnTo>
                      <a:pt x="4561" y="41953"/>
                    </a:lnTo>
                    <a:lnTo>
                      <a:pt x="4561" y="42434"/>
                    </a:lnTo>
                    <a:cubicBezTo>
                      <a:pt x="4561" y="42852"/>
                      <a:pt x="4896" y="43208"/>
                      <a:pt x="5336" y="43208"/>
                    </a:cubicBezTo>
                    <a:lnTo>
                      <a:pt x="5336" y="43208"/>
                    </a:lnTo>
                    <a:lnTo>
                      <a:pt x="5817" y="43208"/>
                    </a:lnTo>
                    <a:cubicBezTo>
                      <a:pt x="6235" y="43208"/>
                      <a:pt x="6591" y="42852"/>
                      <a:pt x="6591" y="42434"/>
                    </a:cubicBezTo>
                    <a:lnTo>
                      <a:pt x="6591" y="42434"/>
                    </a:lnTo>
                    <a:lnTo>
                      <a:pt x="6591" y="41953"/>
                    </a:lnTo>
                    <a:cubicBezTo>
                      <a:pt x="6591" y="41534"/>
                      <a:pt x="6235" y="41178"/>
                      <a:pt x="5817" y="41178"/>
                    </a:cubicBezTo>
                    <a:lnTo>
                      <a:pt x="5817" y="41178"/>
                    </a:lnTo>
                    <a:close/>
                    <a:moveTo>
                      <a:pt x="774" y="41178"/>
                    </a:moveTo>
                    <a:cubicBezTo>
                      <a:pt x="356" y="41178"/>
                      <a:pt x="0" y="41534"/>
                      <a:pt x="0" y="41953"/>
                    </a:cubicBezTo>
                    <a:lnTo>
                      <a:pt x="0" y="41953"/>
                    </a:lnTo>
                    <a:lnTo>
                      <a:pt x="0" y="42434"/>
                    </a:lnTo>
                    <a:cubicBezTo>
                      <a:pt x="0" y="42852"/>
                      <a:pt x="356" y="43208"/>
                      <a:pt x="774" y="43208"/>
                    </a:cubicBezTo>
                    <a:lnTo>
                      <a:pt x="774" y="43208"/>
                    </a:lnTo>
                    <a:lnTo>
                      <a:pt x="1255" y="43208"/>
                    </a:lnTo>
                    <a:cubicBezTo>
                      <a:pt x="1674" y="43208"/>
                      <a:pt x="2030" y="42852"/>
                      <a:pt x="2030" y="42434"/>
                    </a:cubicBezTo>
                    <a:lnTo>
                      <a:pt x="2030" y="42434"/>
                    </a:lnTo>
                    <a:lnTo>
                      <a:pt x="2030" y="41953"/>
                    </a:lnTo>
                    <a:cubicBezTo>
                      <a:pt x="2030" y="41534"/>
                      <a:pt x="1674" y="41178"/>
                      <a:pt x="1255" y="41178"/>
                    </a:cubicBezTo>
                    <a:lnTo>
                      <a:pt x="1255" y="41178"/>
                    </a:lnTo>
                    <a:close/>
                  </a:path>
                </a:pathLst>
              </a:custGeom>
              <a:gradFill>
                <a:gsLst>
                  <a:gs pos="0">
                    <a:srgbClr val="0538FF">
                      <a:alpha val="35686"/>
                    </a:srgbClr>
                  </a:gs>
                  <a:gs pos="100000">
                    <a:srgbClr val="C71FE9">
                      <a:alpha val="2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19"/>
            <p:cNvSpPr/>
            <p:nvPr/>
          </p:nvSpPr>
          <p:spPr>
            <a:xfrm flipH="1">
              <a:off x="8540702" y="2808316"/>
              <a:ext cx="603327" cy="2341820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 flipH="1">
              <a:off x="8109420" y="4500880"/>
              <a:ext cx="324331" cy="1258894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subTitle" idx="1"/>
          </p:nvPr>
        </p:nvSpPr>
        <p:spPr>
          <a:xfrm>
            <a:off x="2868704" y="3674125"/>
            <a:ext cx="15018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title" idx="2"/>
          </p:nvPr>
        </p:nvSpPr>
        <p:spPr>
          <a:xfrm>
            <a:off x="2876100" y="2204325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97" name="Google Shape;1097;p19"/>
          <p:cNvSpPr txBox="1">
            <a:spLocks noGrp="1"/>
          </p:cNvSpPr>
          <p:nvPr>
            <p:ph type="subTitle" idx="3"/>
          </p:nvPr>
        </p:nvSpPr>
        <p:spPr>
          <a:xfrm>
            <a:off x="963954" y="3674125"/>
            <a:ext cx="15018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title" idx="4"/>
          </p:nvPr>
        </p:nvSpPr>
        <p:spPr>
          <a:xfrm>
            <a:off x="963950" y="2204325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099" name="Google Shape;1099;p19"/>
          <p:cNvSpPr txBox="1">
            <a:spLocks noGrp="1"/>
          </p:cNvSpPr>
          <p:nvPr>
            <p:ph type="subTitle" idx="5"/>
          </p:nvPr>
        </p:nvSpPr>
        <p:spPr>
          <a:xfrm>
            <a:off x="6678238" y="3674125"/>
            <a:ext cx="15018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0" name="Google Shape;1100;p19"/>
          <p:cNvSpPr txBox="1">
            <a:spLocks noGrp="1"/>
          </p:cNvSpPr>
          <p:nvPr>
            <p:ph type="title" idx="6"/>
          </p:nvPr>
        </p:nvSpPr>
        <p:spPr>
          <a:xfrm>
            <a:off x="6678250" y="2204325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subTitle" idx="7"/>
          </p:nvPr>
        </p:nvSpPr>
        <p:spPr>
          <a:xfrm>
            <a:off x="4773463" y="3674125"/>
            <a:ext cx="15018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2" name="Google Shape;1102;p19"/>
          <p:cNvSpPr txBox="1">
            <a:spLocks noGrp="1"/>
          </p:cNvSpPr>
          <p:nvPr>
            <p:ph type="title" idx="8"/>
          </p:nvPr>
        </p:nvSpPr>
        <p:spPr>
          <a:xfrm>
            <a:off x="4777163" y="2204388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05B5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4_2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4495812" y="-7"/>
            <a:ext cx="4563858" cy="5150132"/>
            <a:chOff x="4572012" y="-7"/>
            <a:chExt cx="4563858" cy="5150132"/>
          </a:xfrm>
        </p:grpSpPr>
        <p:sp>
          <p:nvSpPr>
            <p:cNvPr id="1105" name="Google Shape;1105;p20"/>
            <p:cNvSpPr/>
            <p:nvPr/>
          </p:nvSpPr>
          <p:spPr>
            <a:xfrm rot="-3743832">
              <a:off x="6895623" y="3970830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 rot="3573946">
              <a:off x="4575717" y="2913959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 rot="10800000">
              <a:off x="7344844" y="4837536"/>
              <a:ext cx="189054" cy="116792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 rot="10262778">
              <a:off x="8565080" y="3970830"/>
              <a:ext cx="217036" cy="21226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 rot="8618927">
              <a:off x="5434600" y="31502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 rot="-8100000">
              <a:off x="6194129" y="385040"/>
              <a:ext cx="217038" cy="212265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 rot="8618927">
              <a:off x="7344850" y="67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 rot="10240564">
              <a:off x="8092965" y="1796662"/>
              <a:ext cx="216999" cy="212227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 rot="-9106640">
              <a:off x="6208161" y="1169513"/>
              <a:ext cx="188975" cy="11674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 rot="8618927">
              <a:off x="5068675" y="8847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 rot="7056168">
              <a:off x="8381592" y="790574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 rot="-5835771">
              <a:off x="7022117" y="2310430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 rot="9712028">
              <a:off x="6342812" y="2866171"/>
              <a:ext cx="217071" cy="212298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rot="7056168">
              <a:off x="8047142" y="2981587"/>
              <a:ext cx="217034" cy="212261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rot="4989596">
              <a:off x="5543357" y="1622580"/>
              <a:ext cx="217056" cy="212283"/>
            </a:xfrm>
            <a:custGeom>
              <a:avLst/>
              <a:gdLst/>
              <a:ahLst/>
              <a:cxnLst/>
              <a:rect l="l" t="t" r="r" b="b"/>
              <a:pathLst>
                <a:path w="34468" h="33710" extrusionOk="0">
                  <a:moveTo>
                    <a:pt x="5243" y="0"/>
                  </a:moveTo>
                  <a:cubicBezTo>
                    <a:pt x="5091" y="0"/>
                    <a:pt x="4934" y="14"/>
                    <a:pt x="4771" y="44"/>
                  </a:cubicBezTo>
                  <a:cubicBezTo>
                    <a:pt x="2740" y="409"/>
                    <a:pt x="1530" y="1893"/>
                    <a:pt x="891" y="3468"/>
                  </a:cubicBezTo>
                  <a:cubicBezTo>
                    <a:pt x="206" y="5157"/>
                    <a:pt x="1119" y="6389"/>
                    <a:pt x="2215" y="7531"/>
                  </a:cubicBezTo>
                  <a:cubicBezTo>
                    <a:pt x="4954" y="10361"/>
                    <a:pt x="7602" y="13283"/>
                    <a:pt x="10478" y="15976"/>
                  </a:cubicBezTo>
                  <a:cubicBezTo>
                    <a:pt x="10774" y="16250"/>
                    <a:pt x="10957" y="16501"/>
                    <a:pt x="11048" y="16706"/>
                  </a:cubicBezTo>
                  <a:cubicBezTo>
                    <a:pt x="11071" y="16980"/>
                    <a:pt x="10957" y="17277"/>
                    <a:pt x="10729" y="17505"/>
                  </a:cubicBezTo>
                  <a:cubicBezTo>
                    <a:pt x="7830" y="20313"/>
                    <a:pt x="4977" y="23029"/>
                    <a:pt x="2192" y="25837"/>
                  </a:cubicBezTo>
                  <a:cubicBezTo>
                    <a:pt x="1485" y="26544"/>
                    <a:pt x="1" y="27640"/>
                    <a:pt x="320" y="29374"/>
                  </a:cubicBezTo>
                  <a:cubicBezTo>
                    <a:pt x="686" y="31406"/>
                    <a:pt x="2192" y="32616"/>
                    <a:pt x="3767" y="33232"/>
                  </a:cubicBezTo>
                  <a:cubicBezTo>
                    <a:pt x="4166" y="33394"/>
                    <a:pt x="4540" y="33465"/>
                    <a:pt x="4893" y="33465"/>
                  </a:cubicBezTo>
                  <a:cubicBezTo>
                    <a:pt x="6033" y="33465"/>
                    <a:pt x="6953" y="32722"/>
                    <a:pt x="7807" y="31885"/>
                  </a:cubicBezTo>
                  <a:cubicBezTo>
                    <a:pt x="10637" y="29146"/>
                    <a:pt x="13559" y="26476"/>
                    <a:pt x="16230" y="23600"/>
                  </a:cubicBezTo>
                  <a:cubicBezTo>
                    <a:pt x="16670" y="23124"/>
                    <a:pt x="16999" y="22938"/>
                    <a:pt x="17290" y="22938"/>
                  </a:cubicBezTo>
                  <a:cubicBezTo>
                    <a:pt x="17573" y="22938"/>
                    <a:pt x="17821" y="23113"/>
                    <a:pt x="18101" y="23371"/>
                  </a:cubicBezTo>
                  <a:lnTo>
                    <a:pt x="17782" y="23052"/>
                  </a:lnTo>
                  <a:lnTo>
                    <a:pt x="17782" y="23052"/>
                  </a:lnTo>
                  <a:cubicBezTo>
                    <a:pt x="17827" y="23098"/>
                    <a:pt x="17896" y="23143"/>
                    <a:pt x="17942" y="23189"/>
                  </a:cubicBezTo>
                  <a:cubicBezTo>
                    <a:pt x="20726" y="26110"/>
                    <a:pt x="23442" y="28986"/>
                    <a:pt x="26227" y="31794"/>
                  </a:cubicBezTo>
                  <a:cubicBezTo>
                    <a:pt x="26868" y="32414"/>
                    <a:pt x="27828" y="33710"/>
                    <a:pt x="29293" y="33710"/>
                  </a:cubicBezTo>
                  <a:cubicBezTo>
                    <a:pt x="29445" y="33710"/>
                    <a:pt x="29602" y="33696"/>
                    <a:pt x="29765" y="33666"/>
                  </a:cubicBezTo>
                  <a:cubicBezTo>
                    <a:pt x="31797" y="33300"/>
                    <a:pt x="33006" y="31817"/>
                    <a:pt x="33645" y="30219"/>
                  </a:cubicBezTo>
                  <a:cubicBezTo>
                    <a:pt x="34330" y="28553"/>
                    <a:pt x="33394" y="27320"/>
                    <a:pt x="32322" y="26179"/>
                  </a:cubicBezTo>
                  <a:cubicBezTo>
                    <a:pt x="29582" y="23349"/>
                    <a:pt x="26935" y="20427"/>
                    <a:pt x="24059" y="17734"/>
                  </a:cubicBezTo>
                  <a:cubicBezTo>
                    <a:pt x="23967" y="17642"/>
                    <a:pt x="23899" y="17551"/>
                    <a:pt x="23808" y="17483"/>
                  </a:cubicBezTo>
                  <a:cubicBezTo>
                    <a:pt x="23488" y="17072"/>
                    <a:pt x="23511" y="16501"/>
                    <a:pt x="23899" y="16113"/>
                  </a:cubicBezTo>
                  <a:cubicBezTo>
                    <a:pt x="26752" y="13283"/>
                    <a:pt x="29582" y="10498"/>
                    <a:pt x="32299" y="7645"/>
                  </a:cubicBezTo>
                  <a:cubicBezTo>
                    <a:pt x="32983" y="6937"/>
                    <a:pt x="34467" y="5819"/>
                    <a:pt x="34125" y="4084"/>
                  </a:cubicBezTo>
                  <a:cubicBezTo>
                    <a:pt x="33714" y="2053"/>
                    <a:pt x="32185" y="866"/>
                    <a:pt x="30587" y="272"/>
                  </a:cubicBezTo>
                  <a:cubicBezTo>
                    <a:pt x="30206" y="128"/>
                    <a:pt x="29850" y="64"/>
                    <a:pt x="29514" y="64"/>
                  </a:cubicBezTo>
                  <a:cubicBezTo>
                    <a:pt x="28358" y="64"/>
                    <a:pt x="27441" y="821"/>
                    <a:pt x="26592" y="1687"/>
                  </a:cubicBezTo>
                  <a:cubicBezTo>
                    <a:pt x="23808" y="4472"/>
                    <a:pt x="20932" y="7188"/>
                    <a:pt x="18284" y="10110"/>
                  </a:cubicBezTo>
                  <a:cubicBezTo>
                    <a:pt x="17846" y="10597"/>
                    <a:pt x="17518" y="10791"/>
                    <a:pt x="17229" y="10791"/>
                  </a:cubicBezTo>
                  <a:cubicBezTo>
                    <a:pt x="16990" y="10791"/>
                    <a:pt x="16776" y="10659"/>
                    <a:pt x="16549" y="10452"/>
                  </a:cubicBezTo>
                  <a:cubicBezTo>
                    <a:pt x="13765" y="7554"/>
                    <a:pt x="11071" y="4700"/>
                    <a:pt x="8286" y="1916"/>
                  </a:cubicBezTo>
                  <a:cubicBezTo>
                    <a:pt x="7666" y="1295"/>
                    <a:pt x="6708" y="0"/>
                    <a:pt x="5243" y="0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rot="-7226054">
              <a:off x="4755571" y="2231996"/>
              <a:ext cx="189023" cy="116773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rot="1708746">
              <a:off x="5986459" y="223197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rot="1708746">
              <a:off x="6065171" y="453856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rot="8618927">
              <a:off x="8930375" y="2412509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rot="-3181878">
              <a:off x="7157448" y="1539501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rot="8618927">
              <a:off x="7704975" y="38735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rot="1708746">
              <a:off x="8930334" y="336324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rot="8618927">
              <a:off x="8813525" y="4988684"/>
              <a:ext cx="189035" cy="116780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rot="1708746">
              <a:off x="7208959" y="2913912"/>
              <a:ext cx="189123" cy="11683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rot="4964229">
              <a:off x="5068642" y="42754"/>
              <a:ext cx="189078" cy="116807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rot="-3181878">
              <a:off x="7492773" y="122014"/>
              <a:ext cx="189028" cy="116776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rot="6020499">
              <a:off x="5986462" y="3765928"/>
              <a:ext cx="189139" cy="116845"/>
            </a:xfrm>
            <a:custGeom>
              <a:avLst/>
              <a:gdLst/>
              <a:ahLst/>
              <a:cxnLst/>
              <a:rect l="l" t="t" r="r" b="b"/>
              <a:pathLst>
                <a:path w="54326" h="33561" extrusionOk="0">
                  <a:moveTo>
                    <a:pt x="27172" y="1"/>
                  </a:moveTo>
                  <a:cubicBezTo>
                    <a:pt x="26906" y="1"/>
                    <a:pt x="26638" y="104"/>
                    <a:pt x="26433" y="309"/>
                  </a:cubicBezTo>
                  <a:lnTo>
                    <a:pt x="24652" y="2181"/>
                  </a:lnTo>
                  <a:cubicBezTo>
                    <a:pt x="17348" y="9827"/>
                    <a:pt x="10090" y="17496"/>
                    <a:pt x="2786" y="25143"/>
                  </a:cubicBezTo>
                  <a:cubicBezTo>
                    <a:pt x="275" y="27768"/>
                    <a:pt x="1" y="29982"/>
                    <a:pt x="2078" y="32082"/>
                  </a:cubicBezTo>
                  <a:cubicBezTo>
                    <a:pt x="3042" y="33066"/>
                    <a:pt x="4074" y="33560"/>
                    <a:pt x="5150" y="33560"/>
                  </a:cubicBezTo>
                  <a:cubicBezTo>
                    <a:pt x="6394" y="33560"/>
                    <a:pt x="7695" y="32901"/>
                    <a:pt x="9017" y="31580"/>
                  </a:cubicBezTo>
                  <a:cubicBezTo>
                    <a:pt x="14792" y="25850"/>
                    <a:pt x="20544" y="20098"/>
                    <a:pt x="26455" y="14210"/>
                  </a:cubicBezTo>
                  <a:cubicBezTo>
                    <a:pt x="26649" y="14004"/>
                    <a:pt x="26906" y="13901"/>
                    <a:pt x="27163" y="13901"/>
                  </a:cubicBezTo>
                  <a:cubicBezTo>
                    <a:pt x="27420" y="13901"/>
                    <a:pt x="27677" y="14004"/>
                    <a:pt x="27871" y="14210"/>
                  </a:cubicBezTo>
                  <a:cubicBezTo>
                    <a:pt x="33805" y="20098"/>
                    <a:pt x="39557" y="25850"/>
                    <a:pt x="45309" y="31580"/>
                  </a:cubicBezTo>
                  <a:cubicBezTo>
                    <a:pt x="46643" y="32901"/>
                    <a:pt x="47944" y="33560"/>
                    <a:pt x="49184" y="33560"/>
                  </a:cubicBezTo>
                  <a:cubicBezTo>
                    <a:pt x="50257" y="33560"/>
                    <a:pt x="51284" y="33066"/>
                    <a:pt x="52248" y="32082"/>
                  </a:cubicBezTo>
                  <a:cubicBezTo>
                    <a:pt x="54325" y="29982"/>
                    <a:pt x="54051" y="27768"/>
                    <a:pt x="51563" y="25143"/>
                  </a:cubicBezTo>
                  <a:cubicBezTo>
                    <a:pt x="44259" y="17496"/>
                    <a:pt x="36978" y="9827"/>
                    <a:pt x="29697" y="2181"/>
                  </a:cubicBezTo>
                  <a:lnTo>
                    <a:pt x="27893" y="309"/>
                  </a:lnTo>
                  <a:cubicBezTo>
                    <a:pt x="27699" y="104"/>
                    <a:pt x="27437" y="1"/>
                    <a:pt x="27172" y="1"/>
                  </a:cubicBezTo>
                  <a:close/>
                </a:path>
              </a:pathLst>
            </a:custGeom>
            <a:solidFill>
              <a:srgbClr val="3D366A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0"/>
          <p:cNvGrpSpPr/>
          <p:nvPr/>
        </p:nvGrpSpPr>
        <p:grpSpPr>
          <a:xfrm>
            <a:off x="7084499" y="12"/>
            <a:ext cx="2059449" cy="5130014"/>
            <a:chOff x="7084425" y="-63"/>
            <a:chExt cx="2059449" cy="5130014"/>
          </a:xfrm>
        </p:grpSpPr>
        <p:sp>
          <p:nvSpPr>
            <p:cNvPr id="1133" name="Google Shape;1133;p20"/>
            <p:cNvSpPr/>
            <p:nvPr/>
          </p:nvSpPr>
          <p:spPr>
            <a:xfrm rot="-5400000">
              <a:off x="7848846" y="3834923"/>
              <a:ext cx="530607" cy="2059449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rot="10800000">
              <a:off x="8430710" y="-63"/>
              <a:ext cx="519753" cy="2017428"/>
            </a:xfrm>
            <a:custGeom>
              <a:avLst/>
              <a:gdLst/>
              <a:ahLst/>
              <a:cxnLst/>
              <a:rect l="l" t="t" r="r" b="b"/>
              <a:pathLst>
                <a:path w="11132" h="43209" extrusionOk="0">
                  <a:moveTo>
                    <a:pt x="10085" y="1"/>
                  </a:moveTo>
                  <a:cubicBezTo>
                    <a:pt x="10043" y="1"/>
                    <a:pt x="10002" y="43"/>
                    <a:pt x="10002" y="84"/>
                  </a:cubicBezTo>
                  <a:lnTo>
                    <a:pt x="10002" y="84"/>
                  </a:lnTo>
                  <a:lnTo>
                    <a:pt x="10002" y="147"/>
                  </a:lnTo>
                  <a:cubicBezTo>
                    <a:pt x="10002" y="189"/>
                    <a:pt x="10043" y="231"/>
                    <a:pt x="10085" y="231"/>
                  </a:cubicBezTo>
                  <a:lnTo>
                    <a:pt x="10085" y="231"/>
                  </a:lnTo>
                  <a:lnTo>
                    <a:pt x="10148" y="231"/>
                  </a:lnTo>
                  <a:cubicBezTo>
                    <a:pt x="10211" y="231"/>
                    <a:pt x="10232" y="189"/>
                    <a:pt x="10232" y="147"/>
                  </a:cubicBezTo>
                  <a:lnTo>
                    <a:pt x="10232" y="147"/>
                  </a:lnTo>
                  <a:lnTo>
                    <a:pt x="10232" y="84"/>
                  </a:lnTo>
                  <a:cubicBezTo>
                    <a:pt x="10232" y="43"/>
                    <a:pt x="10211" y="1"/>
                    <a:pt x="10148" y="1"/>
                  </a:cubicBezTo>
                  <a:lnTo>
                    <a:pt x="10148" y="1"/>
                  </a:lnTo>
                  <a:close/>
                  <a:moveTo>
                    <a:pt x="5545" y="1"/>
                  </a:moveTo>
                  <a:cubicBezTo>
                    <a:pt x="5482" y="1"/>
                    <a:pt x="5461" y="43"/>
                    <a:pt x="5461" y="84"/>
                  </a:cubicBezTo>
                  <a:lnTo>
                    <a:pt x="5461" y="84"/>
                  </a:lnTo>
                  <a:lnTo>
                    <a:pt x="5461" y="147"/>
                  </a:lnTo>
                  <a:cubicBezTo>
                    <a:pt x="5461" y="189"/>
                    <a:pt x="5482" y="231"/>
                    <a:pt x="5545" y="231"/>
                  </a:cubicBezTo>
                  <a:lnTo>
                    <a:pt x="5545" y="231"/>
                  </a:lnTo>
                  <a:lnTo>
                    <a:pt x="5608" y="231"/>
                  </a:lnTo>
                  <a:cubicBezTo>
                    <a:pt x="5649" y="231"/>
                    <a:pt x="5691" y="189"/>
                    <a:pt x="5691" y="147"/>
                  </a:cubicBezTo>
                  <a:lnTo>
                    <a:pt x="5691" y="147"/>
                  </a:lnTo>
                  <a:lnTo>
                    <a:pt x="5691" y="84"/>
                  </a:lnTo>
                  <a:cubicBezTo>
                    <a:pt x="5691" y="43"/>
                    <a:pt x="5649" y="1"/>
                    <a:pt x="5608" y="1"/>
                  </a:cubicBezTo>
                  <a:lnTo>
                    <a:pt x="5608" y="1"/>
                  </a:lnTo>
                  <a:close/>
                  <a:moveTo>
                    <a:pt x="983" y="1"/>
                  </a:moveTo>
                  <a:cubicBezTo>
                    <a:pt x="942" y="1"/>
                    <a:pt x="900" y="43"/>
                    <a:pt x="900" y="84"/>
                  </a:cubicBezTo>
                  <a:lnTo>
                    <a:pt x="900" y="84"/>
                  </a:lnTo>
                  <a:lnTo>
                    <a:pt x="900" y="147"/>
                  </a:lnTo>
                  <a:cubicBezTo>
                    <a:pt x="900" y="189"/>
                    <a:pt x="942" y="231"/>
                    <a:pt x="983" y="231"/>
                  </a:cubicBezTo>
                  <a:lnTo>
                    <a:pt x="983" y="231"/>
                  </a:lnTo>
                  <a:lnTo>
                    <a:pt x="1046" y="231"/>
                  </a:lnTo>
                  <a:cubicBezTo>
                    <a:pt x="1088" y="231"/>
                    <a:pt x="1130" y="189"/>
                    <a:pt x="1130" y="147"/>
                  </a:cubicBezTo>
                  <a:lnTo>
                    <a:pt x="1130" y="147"/>
                  </a:lnTo>
                  <a:lnTo>
                    <a:pt x="1130" y="84"/>
                  </a:lnTo>
                  <a:cubicBezTo>
                    <a:pt x="1130" y="43"/>
                    <a:pt x="1088" y="1"/>
                    <a:pt x="1046" y="1"/>
                  </a:cubicBezTo>
                  <a:lnTo>
                    <a:pt x="1046" y="1"/>
                  </a:lnTo>
                  <a:close/>
                  <a:moveTo>
                    <a:pt x="10085" y="1717"/>
                  </a:moveTo>
                  <a:cubicBezTo>
                    <a:pt x="10043" y="1717"/>
                    <a:pt x="10002" y="1758"/>
                    <a:pt x="10002" y="1800"/>
                  </a:cubicBezTo>
                  <a:lnTo>
                    <a:pt x="10002" y="1800"/>
                  </a:lnTo>
                  <a:lnTo>
                    <a:pt x="10002" y="1863"/>
                  </a:lnTo>
                  <a:cubicBezTo>
                    <a:pt x="10002" y="1905"/>
                    <a:pt x="10043" y="1947"/>
                    <a:pt x="10085" y="1947"/>
                  </a:cubicBezTo>
                  <a:lnTo>
                    <a:pt x="10085" y="1947"/>
                  </a:lnTo>
                  <a:lnTo>
                    <a:pt x="10148" y="1947"/>
                  </a:lnTo>
                  <a:cubicBezTo>
                    <a:pt x="10211" y="1947"/>
                    <a:pt x="10232" y="1905"/>
                    <a:pt x="10232" y="1863"/>
                  </a:cubicBezTo>
                  <a:lnTo>
                    <a:pt x="10232" y="1863"/>
                  </a:lnTo>
                  <a:lnTo>
                    <a:pt x="10232" y="1800"/>
                  </a:lnTo>
                  <a:cubicBezTo>
                    <a:pt x="10232" y="1758"/>
                    <a:pt x="10211" y="1717"/>
                    <a:pt x="10148" y="1717"/>
                  </a:cubicBezTo>
                  <a:lnTo>
                    <a:pt x="10148" y="1717"/>
                  </a:lnTo>
                  <a:close/>
                  <a:moveTo>
                    <a:pt x="5545" y="1717"/>
                  </a:moveTo>
                  <a:cubicBezTo>
                    <a:pt x="5482" y="1717"/>
                    <a:pt x="5461" y="1758"/>
                    <a:pt x="5461" y="1800"/>
                  </a:cubicBezTo>
                  <a:lnTo>
                    <a:pt x="5461" y="1800"/>
                  </a:lnTo>
                  <a:lnTo>
                    <a:pt x="5461" y="1863"/>
                  </a:lnTo>
                  <a:cubicBezTo>
                    <a:pt x="5461" y="1905"/>
                    <a:pt x="5482" y="1947"/>
                    <a:pt x="5545" y="1947"/>
                  </a:cubicBezTo>
                  <a:lnTo>
                    <a:pt x="5545" y="1947"/>
                  </a:lnTo>
                  <a:lnTo>
                    <a:pt x="5608" y="1947"/>
                  </a:lnTo>
                  <a:cubicBezTo>
                    <a:pt x="5649" y="1947"/>
                    <a:pt x="5691" y="1905"/>
                    <a:pt x="5691" y="1863"/>
                  </a:cubicBezTo>
                  <a:lnTo>
                    <a:pt x="5691" y="1863"/>
                  </a:lnTo>
                  <a:lnTo>
                    <a:pt x="5691" y="1800"/>
                  </a:lnTo>
                  <a:cubicBezTo>
                    <a:pt x="5691" y="1758"/>
                    <a:pt x="5649" y="1717"/>
                    <a:pt x="5608" y="1717"/>
                  </a:cubicBezTo>
                  <a:lnTo>
                    <a:pt x="5608" y="1717"/>
                  </a:lnTo>
                  <a:close/>
                  <a:moveTo>
                    <a:pt x="983" y="1717"/>
                  </a:moveTo>
                  <a:cubicBezTo>
                    <a:pt x="942" y="1717"/>
                    <a:pt x="900" y="1758"/>
                    <a:pt x="900" y="1800"/>
                  </a:cubicBezTo>
                  <a:lnTo>
                    <a:pt x="900" y="1800"/>
                  </a:lnTo>
                  <a:lnTo>
                    <a:pt x="900" y="1863"/>
                  </a:lnTo>
                  <a:cubicBezTo>
                    <a:pt x="900" y="1905"/>
                    <a:pt x="942" y="1947"/>
                    <a:pt x="983" y="1947"/>
                  </a:cubicBezTo>
                  <a:lnTo>
                    <a:pt x="983" y="1947"/>
                  </a:lnTo>
                  <a:lnTo>
                    <a:pt x="1046" y="1947"/>
                  </a:lnTo>
                  <a:cubicBezTo>
                    <a:pt x="1088" y="1947"/>
                    <a:pt x="1130" y="1905"/>
                    <a:pt x="1130" y="1863"/>
                  </a:cubicBezTo>
                  <a:lnTo>
                    <a:pt x="1130" y="1863"/>
                  </a:lnTo>
                  <a:lnTo>
                    <a:pt x="1130" y="1800"/>
                  </a:lnTo>
                  <a:cubicBezTo>
                    <a:pt x="1130" y="1758"/>
                    <a:pt x="1088" y="1717"/>
                    <a:pt x="1046" y="1717"/>
                  </a:cubicBezTo>
                  <a:lnTo>
                    <a:pt x="1046" y="1717"/>
                  </a:lnTo>
                  <a:close/>
                  <a:moveTo>
                    <a:pt x="10085" y="3453"/>
                  </a:moveTo>
                  <a:cubicBezTo>
                    <a:pt x="10043" y="3453"/>
                    <a:pt x="10002" y="3474"/>
                    <a:pt x="10002" y="3537"/>
                  </a:cubicBezTo>
                  <a:lnTo>
                    <a:pt x="10002" y="3537"/>
                  </a:lnTo>
                  <a:lnTo>
                    <a:pt x="10002" y="3579"/>
                  </a:lnTo>
                  <a:cubicBezTo>
                    <a:pt x="10002" y="3621"/>
                    <a:pt x="10043" y="3662"/>
                    <a:pt x="10085" y="3662"/>
                  </a:cubicBezTo>
                  <a:lnTo>
                    <a:pt x="10085" y="3662"/>
                  </a:lnTo>
                  <a:lnTo>
                    <a:pt x="10148" y="3662"/>
                  </a:lnTo>
                  <a:cubicBezTo>
                    <a:pt x="10211" y="3662"/>
                    <a:pt x="10232" y="3621"/>
                    <a:pt x="10232" y="3579"/>
                  </a:cubicBezTo>
                  <a:lnTo>
                    <a:pt x="10232" y="3579"/>
                  </a:lnTo>
                  <a:lnTo>
                    <a:pt x="10232" y="3537"/>
                  </a:lnTo>
                  <a:cubicBezTo>
                    <a:pt x="10232" y="3474"/>
                    <a:pt x="10211" y="3453"/>
                    <a:pt x="10148" y="3453"/>
                  </a:cubicBezTo>
                  <a:lnTo>
                    <a:pt x="10148" y="3453"/>
                  </a:lnTo>
                  <a:close/>
                  <a:moveTo>
                    <a:pt x="5545" y="3453"/>
                  </a:moveTo>
                  <a:cubicBezTo>
                    <a:pt x="5482" y="3453"/>
                    <a:pt x="5461" y="3474"/>
                    <a:pt x="5461" y="3537"/>
                  </a:cubicBezTo>
                  <a:lnTo>
                    <a:pt x="5461" y="3537"/>
                  </a:lnTo>
                  <a:lnTo>
                    <a:pt x="5461" y="3579"/>
                  </a:lnTo>
                  <a:cubicBezTo>
                    <a:pt x="5461" y="3621"/>
                    <a:pt x="5482" y="3662"/>
                    <a:pt x="5545" y="3662"/>
                  </a:cubicBezTo>
                  <a:lnTo>
                    <a:pt x="5545" y="3662"/>
                  </a:lnTo>
                  <a:lnTo>
                    <a:pt x="5608" y="3662"/>
                  </a:lnTo>
                  <a:cubicBezTo>
                    <a:pt x="5649" y="3662"/>
                    <a:pt x="5691" y="3621"/>
                    <a:pt x="5691" y="3579"/>
                  </a:cubicBezTo>
                  <a:lnTo>
                    <a:pt x="5691" y="3579"/>
                  </a:lnTo>
                  <a:lnTo>
                    <a:pt x="5691" y="3537"/>
                  </a:lnTo>
                  <a:cubicBezTo>
                    <a:pt x="5691" y="3474"/>
                    <a:pt x="5649" y="3453"/>
                    <a:pt x="5608" y="3453"/>
                  </a:cubicBezTo>
                  <a:lnTo>
                    <a:pt x="5608" y="3453"/>
                  </a:lnTo>
                  <a:close/>
                  <a:moveTo>
                    <a:pt x="983" y="3453"/>
                  </a:moveTo>
                  <a:cubicBezTo>
                    <a:pt x="942" y="3453"/>
                    <a:pt x="900" y="3474"/>
                    <a:pt x="900" y="3537"/>
                  </a:cubicBezTo>
                  <a:lnTo>
                    <a:pt x="900" y="3537"/>
                  </a:lnTo>
                  <a:lnTo>
                    <a:pt x="900" y="3579"/>
                  </a:lnTo>
                  <a:cubicBezTo>
                    <a:pt x="900" y="3641"/>
                    <a:pt x="942" y="3662"/>
                    <a:pt x="983" y="3662"/>
                  </a:cubicBezTo>
                  <a:lnTo>
                    <a:pt x="983" y="3662"/>
                  </a:lnTo>
                  <a:lnTo>
                    <a:pt x="1046" y="3662"/>
                  </a:lnTo>
                  <a:cubicBezTo>
                    <a:pt x="1088" y="3662"/>
                    <a:pt x="1130" y="3641"/>
                    <a:pt x="1130" y="3579"/>
                  </a:cubicBezTo>
                  <a:lnTo>
                    <a:pt x="1130" y="3579"/>
                  </a:lnTo>
                  <a:lnTo>
                    <a:pt x="1130" y="3537"/>
                  </a:lnTo>
                  <a:cubicBezTo>
                    <a:pt x="1130" y="3474"/>
                    <a:pt x="1088" y="3453"/>
                    <a:pt x="1046" y="3453"/>
                  </a:cubicBezTo>
                  <a:lnTo>
                    <a:pt x="1046" y="3453"/>
                  </a:lnTo>
                  <a:close/>
                  <a:moveTo>
                    <a:pt x="10085" y="5169"/>
                  </a:moveTo>
                  <a:cubicBezTo>
                    <a:pt x="10043" y="5169"/>
                    <a:pt x="10002" y="5211"/>
                    <a:pt x="10002" y="5253"/>
                  </a:cubicBezTo>
                  <a:lnTo>
                    <a:pt x="10002" y="5253"/>
                  </a:lnTo>
                  <a:lnTo>
                    <a:pt x="10002" y="5315"/>
                  </a:lnTo>
                  <a:cubicBezTo>
                    <a:pt x="10002" y="5357"/>
                    <a:pt x="10043" y="5399"/>
                    <a:pt x="10085" y="5399"/>
                  </a:cubicBezTo>
                  <a:lnTo>
                    <a:pt x="10085" y="5399"/>
                  </a:lnTo>
                  <a:lnTo>
                    <a:pt x="10148" y="5399"/>
                  </a:lnTo>
                  <a:cubicBezTo>
                    <a:pt x="10211" y="5399"/>
                    <a:pt x="10232" y="5357"/>
                    <a:pt x="10232" y="5315"/>
                  </a:cubicBezTo>
                  <a:lnTo>
                    <a:pt x="10232" y="5315"/>
                  </a:lnTo>
                  <a:lnTo>
                    <a:pt x="10232" y="5253"/>
                  </a:lnTo>
                  <a:cubicBezTo>
                    <a:pt x="10232" y="5211"/>
                    <a:pt x="10211" y="5169"/>
                    <a:pt x="10148" y="5169"/>
                  </a:cubicBezTo>
                  <a:lnTo>
                    <a:pt x="10148" y="5169"/>
                  </a:lnTo>
                  <a:close/>
                  <a:moveTo>
                    <a:pt x="5545" y="5169"/>
                  </a:moveTo>
                  <a:cubicBezTo>
                    <a:pt x="5482" y="5169"/>
                    <a:pt x="5461" y="5211"/>
                    <a:pt x="5461" y="5253"/>
                  </a:cubicBezTo>
                  <a:lnTo>
                    <a:pt x="5461" y="5253"/>
                  </a:lnTo>
                  <a:lnTo>
                    <a:pt x="5461" y="5315"/>
                  </a:lnTo>
                  <a:cubicBezTo>
                    <a:pt x="5461" y="5357"/>
                    <a:pt x="5482" y="5399"/>
                    <a:pt x="5545" y="5399"/>
                  </a:cubicBezTo>
                  <a:lnTo>
                    <a:pt x="5545" y="5399"/>
                  </a:lnTo>
                  <a:lnTo>
                    <a:pt x="5608" y="5399"/>
                  </a:lnTo>
                  <a:cubicBezTo>
                    <a:pt x="5649" y="5399"/>
                    <a:pt x="5691" y="5357"/>
                    <a:pt x="5691" y="5315"/>
                  </a:cubicBezTo>
                  <a:lnTo>
                    <a:pt x="5691" y="5315"/>
                  </a:lnTo>
                  <a:lnTo>
                    <a:pt x="5691" y="5253"/>
                  </a:lnTo>
                  <a:cubicBezTo>
                    <a:pt x="5691" y="5211"/>
                    <a:pt x="5649" y="5169"/>
                    <a:pt x="5608" y="5169"/>
                  </a:cubicBezTo>
                  <a:lnTo>
                    <a:pt x="5608" y="5169"/>
                  </a:lnTo>
                  <a:close/>
                  <a:moveTo>
                    <a:pt x="983" y="5169"/>
                  </a:moveTo>
                  <a:cubicBezTo>
                    <a:pt x="942" y="5169"/>
                    <a:pt x="900" y="5211"/>
                    <a:pt x="900" y="5253"/>
                  </a:cubicBezTo>
                  <a:lnTo>
                    <a:pt x="900" y="5253"/>
                  </a:lnTo>
                  <a:lnTo>
                    <a:pt x="900" y="5315"/>
                  </a:lnTo>
                  <a:cubicBezTo>
                    <a:pt x="900" y="5357"/>
                    <a:pt x="942" y="5399"/>
                    <a:pt x="983" y="5399"/>
                  </a:cubicBezTo>
                  <a:lnTo>
                    <a:pt x="983" y="5399"/>
                  </a:lnTo>
                  <a:lnTo>
                    <a:pt x="1046" y="5399"/>
                  </a:lnTo>
                  <a:cubicBezTo>
                    <a:pt x="1088" y="5399"/>
                    <a:pt x="1130" y="5357"/>
                    <a:pt x="1130" y="5315"/>
                  </a:cubicBezTo>
                  <a:lnTo>
                    <a:pt x="1130" y="5315"/>
                  </a:lnTo>
                  <a:lnTo>
                    <a:pt x="1130" y="5253"/>
                  </a:lnTo>
                  <a:cubicBezTo>
                    <a:pt x="1130" y="5211"/>
                    <a:pt x="1088" y="5169"/>
                    <a:pt x="1046" y="5169"/>
                  </a:cubicBezTo>
                  <a:lnTo>
                    <a:pt x="1046" y="5169"/>
                  </a:lnTo>
                  <a:close/>
                  <a:moveTo>
                    <a:pt x="10064" y="7533"/>
                  </a:moveTo>
                  <a:cubicBezTo>
                    <a:pt x="9981" y="7533"/>
                    <a:pt x="9918" y="7596"/>
                    <a:pt x="9918" y="7680"/>
                  </a:cubicBezTo>
                  <a:lnTo>
                    <a:pt x="9918" y="7680"/>
                  </a:lnTo>
                  <a:lnTo>
                    <a:pt x="9918" y="7763"/>
                  </a:lnTo>
                  <a:cubicBezTo>
                    <a:pt x="9918" y="7847"/>
                    <a:pt x="9981" y="7910"/>
                    <a:pt x="10064" y="7910"/>
                  </a:cubicBezTo>
                  <a:lnTo>
                    <a:pt x="10064" y="7910"/>
                  </a:lnTo>
                  <a:lnTo>
                    <a:pt x="10169" y="7910"/>
                  </a:lnTo>
                  <a:cubicBezTo>
                    <a:pt x="10253" y="7910"/>
                    <a:pt x="10315" y="7847"/>
                    <a:pt x="10315" y="7763"/>
                  </a:cubicBezTo>
                  <a:lnTo>
                    <a:pt x="10315" y="7763"/>
                  </a:lnTo>
                  <a:lnTo>
                    <a:pt x="10315" y="7680"/>
                  </a:lnTo>
                  <a:cubicBezTo>
                    <a:pt x="10315" y="7596"/>
                    <a:pt x="10253" y="7533"/>
                    <a:pt x="10169" y="7533"/>
                  </a:cubicBezTo>
                  <a:lnTo>
                    <a:pt x="10169" y="7533"/>
                  </a:lnTo>
                  <a:close/>
                  <a:moveTo>
                    <a:pt x="5524" y="7533"/>
                  </a:moveTo>
                  <a:cubicBezTo>
                    <a:pt x="5440" y="7533"/>
                    <a:pt x="5377" y="7596"/>
                    <a:pt x="5377" y="7680"/>
                  </a:cubicBezTo>
                  <a:lnTo>
                    <a:pt x="5377" y="7680"/>
                  </a:lnTo>
                  <a:lnTo>
                    <a:pt x="5377" y="7763"/>
                  </a:lnTo>
                  <a:cubicBezTo>
                    <a:pt x="5377" y="7847"/>
                    <a:pt x="5440" y="7910"/>
                    <a:pt x="5524" y="7910"/>
                  </a:cubicBezTo>
                  <a:lnTo>
                    <a:pt x="5524" y="7910"/>
                  </a:lnTo>
                  <a:lnTo>
                    <a:pt x="5628" y="7910"/>
                  </a:lnTo>
                  <a:cubicBezTo>
                    <a:pt x="5712" y="7910"/>
                    <a:pt x="5775" y="7847"/>
                    <a:pt x="5775" y="7763"/>
                  </a:cubicBezTo>
                  <a:lnTo>
                    <a:pt x="5775" y="7763"/>
                  </a:lnTo>
                  <a:lnTo>
                    <a:pt x="5775" y="7680"/>
                  </a:lnTo>
                  <a:cubicBezTo>
                    <a:pt x="5775" y="7596"/>
                    <a:pt x="5712" y="7533"/>
                    <a:pt x="5628" y="7533"/>
                  </a:cubicBezTo>
                  <a:lnTo>
                    <a:pt x="5628" y="7533"/>
                  </a:lnTo>
                  <a:close/>
                  <a:moveTo>
                    <a:pt x="963" y="7533"/>
                  </a:moveTo>
                  <a:cubicBezTo>
                    <a:pt x="879" y="7533"/>
                    <a:pt x="816" y="7596"/>
                    <a:pt x="816" y="7680"/>
                  </a:cubicBezTo>
                  <a:lnTo>
                    <a:pt x="816" y="7680"/>
                  </a:lnTo>
                  <a:lnTo>
                    <a:pt x="816" y="7763"/>
                  </a:lnTo>
                  <a:cubicBezTo>
                    <a:pt x="816" y="7847"/>
                    <a:pt x="879" y="7910"/>
                    <a:pt x="963" y="7910"/>
                  </a:cubicBezTo>
                  <a:lnTo>
                    <a:pt x="963" y="7910"/>
                  </a:lnTo>
                  <a:lnTo>
                    <a:pt x="1067" y="7910"/>
                  </a:lnTo>
                  <a:cubicBezTo>
                    <a:pt x="1151" y="7910"/>
                    <a:pt x="1214" y="7847"/>
                    <a:pt x="1214" y="7763"/>
                  </a:cubicBezTo>
                  <a:lnTo>
                    <a:pt x="1214" y="7763"/>
                  </a:lnTo>
                  <a:lnTo>
                    <a:pt x="1214" y="7680"/>
                  </a:lnTo>
                  <a:cubicBezTo>
                    <a:pt x="1214" y="7596"/>
                    <a:pt x="1151" y="7533"/>
                    <a:pt x="1067" y="7533"/>
                  </a:cubicBezTo>
                  <a:lnTo>
                    <a:pt x="1067" y="7533"/>
                  </a:lnTo>
                  <a:close/>
                  <a:moveTo>
                    <a:pt x="10022" y="10818"/>
                  </a:moveTo>
                  <a:cubicBezTo>
                    <a:pt x="9897" y="10818"/>
                    <a:pt x="9771" y="10944"/>
                    <a:pt x="9771" y="11069"/>
                  </a:cubicBezTo>
                  <a:lnTo>
                    <a:pt x="9771" y="11069"/>
                  </a:lnTo>
                  <a:lnTo>
                    <a:pt x="9771" y="11237"/>
                  </a:lnTo>
                  <a:cubicBezTo>
                    <a:pt x="9771" y="11383"/>
                    <a:pt x="9897" y="11488"/>
                    <a:pt x="10022" y="11488"/>
                  </a:cubicBezTo>
                  <a:lnTo>
                    <a:pt x="10022" y="11488"/>
                  </a:lnTo>
                  <a:lnTo>
                    <a:pt x="10211" y="11488"/>
                  </a:lnTo>
                  <a:cubicBezTo>
                    <a:pt x="10357" y="11488"/>
                    <a:pt x="10462" y="11383"/>
                    <a:pt x="10462" y="11237"/>
                  </a:cubicBezTo>
                  <a:lnTo>
                    <a:pt x="10462" y="11237"/>
                  </a:lnTo>
                  <a:lnTo>
                    <a:pt x="10462" y="11069"/>
                  </a:lnTo>
                  <a:cubicBezTo>
                    <a:pt x="10462" y="10944"/>
                    <a:pt x="10357" y="10818"/>
                    <a:pt x="10211" y="10818"/>
                  </a:cubicBezTo>
                  <a:lnTo>
                    <a:pt x="10211" y="10818"/>
                  </a:lnTo>
                  <a:close/>
                  <a:moveTo>
                    <a:pt x="5482" y="10818"/>
                  </a:moveTo>
                  <a:cubicBezTo>
                    <a:pt x="5336" y="10818"/>
                    <a:pt x="5231" y="10944"/>
                    <a:pt x="5231" y="11069"/>
                  </a:cubicBezTo>
                  <a:lnTo>
                    <a:pt x="5231" y="11069"/>
                  </a:lnTo>
                  <a:lnTo>
                    <a:pt x="5231" y="11237"/>
                  </a:lnTo>
                  <a:cubicBezTo>
                    <a:pt x="5231" y="11383"/>
                    <a:pt x="5336" y="11488"/>
                    <a:pt x="5482" y="11488"/>
                  </a:cubicBezTo>
                  <a:lnTo>
                    <a:pt x="5482" y="11488"/>
                  </a:lnTo>
                  <a:lnTo>
                    <a:pt x="5670" y="11488"/>
                  </a:lnTo>
                  <a:cubicBezTo>
                    <a:pt x="5796" y="11488"/>
                    <a:pt x="5921" y="11383"/>
                    <a:pt x="5921" y="11237"/>
                  </a:cubicBezTo>
                  <a:lnTo>
                    <a:pt x="5921" y="11237"/>
                  </a:lnTo>
                  <a:lnTo>
                    <a:pt x="5921" y="11069"/>
                  </a:lnTo>
                  <a:cubicBezTo>
                    <a:pt x="5921" y="10944"/>
                    <a:pt x="5796" y="10818"/>
                    <a:pt x="5670" y="10818"/>
                  </a:cubicBezTo>
                  <a:lnTo>
                    <a:pt x="5670" y="10818"/>
                  </a:lnTo>
                  <a:close/>
                  <a:moveTo>
                    <a:pt x="921" y="10818"/>
                  </a:moveTo>
                  <a:cubicBezTo>
                    <a:pt x="774" y="10818"/>
                    <a:pt x="670" y="10944"/>
                    <a:pt x="670" y="11069"/>
                  </a:cubicBezTo>
                  <a:lnTo>
                    <a:pt x="670" y="11069"/>
                  </a:lnTo>
                  <a:lnTo>
                    <a:pt x="670" y="11237"/>
                  </a:lnTo>
                  <a:cubicBezTo>
                    <a:pt x="670" y="11383"/>
                    <a:pt x="774" y="11488"/>
                    <a:pt x="921" y="11488"/>
                  </a:cubicBezTo>
                  <a:lnTo>
                    <a:pt x="921" y="11488"/>
                  </a:lnTo>
                  <a:lnTo>
                    <a:pt x="1109" y="11488"/>
                  </a:lnTo>
                  <a:cubicBezTo>
                    <a:pt x="1255" y="11488"/>
                    <a:pt x="1360" y="11383"/>
                    <a:pt x="1360" y="11237"/>
                  </a:cubicBezTo>
                  <a:lnTo>
                    <a:pt x="1360" y="11237"/>
                  </a:lnTo>
                  <a:lnTo>
                    <a:pt x="1360" y="11069"/>
                  </a:lnTo>
                  <a:cubicBezTo>
                    <a:pt x="1360" y="10944"/>
                    <a:pt x="1255" y="10818"/>
                    <a:pt x="1109" y="10818"/>
                  </a:cubicBezTo>
                  <a:lnTo>
                    <a:pt x="1109" y="10818"/>
                  </a:lnTo>
                  <a:close/>
                  <a:moveTo>
                    <a:pt x="10022" y="14103"/>
                  </a:moveTo>
                  <a:cubicBezTo>
                    <a:pt x="9897" y="14103"/>
                    <a:pt x="9771" y="14208"/>
                    <a:pt x="9771" y="14354"/>
                  </a:cubicBezTo>
                  <a:lnTo>
                    <a:pt x="9771" y="14354"/>
                  </a:lnTo>
                  <a:lnTo>
                    <a:pt x="9771" y="14543"/>
                  </a:lnTo>
                  <a:cubicBezTo>
                    <a:pt x="9771" y="14689"/>
                    <a:pt x="9897" y="14794"/>
                    <a:pt x="10022" y="14794"/>
                  </a:cubicBezTo>
                  <a:lnTo>
                    <a:pt x="10022" y="14794"/>
                  </a:lnTo>
                  <a:lnTo>
                    <a:pt x="10211" y="14794"/>
                  </a:lnTo>
                  <a:cubicBezTo>
                    <a:pt x="10357" y="14794"/>
                    <a:pt x="10462" y="14689"/>
                    <a:pt x="10462" y="14543"/>
                  </a:cubicBezTo>
                  <a:lnTo>
                    <a:pt x="10462" y="14543"/>
                  </a:lnTo>
                  <a:lnTo>
                    <a:pt x="10462" y="14354"/>
                  </a:lnTo>
                  <a:cubicBezTo>
                    <a:pt x="10462" y="14208"/>
                    <a:pt x="10357" y="14103"/>
                    <a:pt x="10211" y="14103"/>
                  </a:cubicBezTo>
                  <a:lnTo>
                    <a:pt x="10211" y="14103"/>
                  </a:lnTo>
                  <a:close/>
                  <a:moveTo>
                    <a:pt x="5482" y="14103"/>
                  </a:moveTo>
                  <a:cubicBezTo>
                    <a:pt x="5336" y="14103"/>
                    <a:pt x="5231" y="14208"/>
                    <a:pt x="5231" y="14354"/>
                  </a:cubicBezTo>
                  <a:lnTo>
                    <a:pt x="5231" y="14354"/>
                  </a:lnTo>
                  <a:lnTo>
                    <a:pt x="5231" y="14543"/>
                  </a:lnTo>
                  <a:cubicBezTo>
                    <a:pt x="5231" y="14689"/>
                    <a:pt x="5336" y="14794"/>
                    <a:pt x="5482" y="14794"/>
                  </a:cubicBezTo>
                  <a:lnTo>
                    <a:pt x="5482" y="14794"/>
                  </a:lnTo>
                  <a:lnTo>
                    <a:pt x="5670" y="14794"/>
                  </a:lnTo>
                  <a:cubicBezTo>
                    <a:pt x="5796" y="14794"/>
                    <a:pt x="5921" y="14689"/>
                    <a:pt x="5921" y="14543"/>
                  </a:cubicBezTo>
                  <a:lnTo>
                    <a:pt x="5921" y="14543"/>
                  </a:lnTo>
                  <a:lnTo>
                    <a:pt x="5921" y="14354"/>
                  </a:lnTo>
                  <a:cubicBezTo>
                    <a:pt x="5921" y="14208"/>
                    <a:pt x="5796" y="14103"/>
                    <a:pt x="5670" y="14103"/>
                  </a:cubicBezTo>
                  <a:lnTo>
                    <a:pt x="5670" y="14103"/>
                  </a:lnTo>
                  <a:close/>
                  <a:moveTo>
                    <a:pt x="921" y="14103"/>
                  </a:moveTo>
                  <a:cubicBezTo>
                    <a:pt x="774" y="14103"/>
                    <a:pt x="670" y="14208"/>
                    <a:pt x="670" y="14354"/>
                  </a:cubicBezTo>
                  <a:lnTo>
                    <a:pt x="670" y="14354"/>
                  </a:lnTo>
                  <a:lnTo>
                    <a:pt x="670" y="14543"/>
                  </a:lnTo>
                  <a:cubicBezTo>
                    <a:pt x="670" y="14689"/>
                    <a:pt x="774" y="14794"/>
                    <a:pt x="921" y="14794"/>
                  </a:cubicBezTo>
                  <a:lnTo>
                    <a:pt x="921" y="14794"/>
                  </a:lnTo>
                  <a:lnTo>
                    <a:pt x="1109" y="14794"/>
                  </a:lnTo>
                  <a:cubicBezTo>
                    <a:pt x="1255" y="14794"/>
                    <a:pt x="1360" y="14689"/>
                    <a:pt x="1360" y="14543"/>
                  </a:cubicBezTo>
                  <a:lnTo>
                    <a:pt x="1360" y="14543"/>
                  </a:lnTo>
                  <a:lnTo>
                    <a:pt x="1360" y="14354"/>
                  </a:lnTo>
                  <a:cubicBezTo>
                    <a:pt x="1360" y="14208"/>
                    <a:pt x="1255" y="14103"/>
                    <a:pt x="1109" y="14103"/>
                  </a:cubicBezTo>
                  <a:lnTo>
                    <a:pt x="1109" y="14103"/>
                  </a:lnTo>
                  <a:close/>
                  <a:moveTo>
                    <a:pt x="10002" y="17284"/>
                  </a:moveTo>
                  <a:cubicBezTo>
                    <a:pt x="9792" y="17284"/>
                    <a:pt x="9604" y="17451"/>
                    <a:pt x="9604" y="17660"/>
                  </a:cubicBezTo>
                  <a:lnTo>
                    <a:pt x="9604" y="17660"/>
                  </a:lnTo>
                  <a:lnTo>
                    <a:pt x="9604" y="17911"/>
                  </a:lnTo>
                  <a:cubicBezTo>
                    <a:pt x="9604" y="18142"/>
                    <a:pt x="9792" y="18309"/>
                    <a:pt x="10002" y="18309"/>
                  </a:cubicBezTo>
                  <a:lnTo>
                    <a:pt x="10002" y="18309"/>
                  </a:lnTo>
                  <a:lnTo>
                    <a:pt x="10253" y="18309"/>
                  </a:lnTo>
                  <a:cubicBezTo>
                    <a:pt x="10462" y="18309"/>
                    <a:pt x="10629" y="18142"/>
                    <a:pt x="10629" y="17911"/>
                  </a:cubicBezTo>
                  <a:lnTo>
                    <a:pt x="10629" y="17911"/>
                  </a:lnTo>
                  <a:lnTo>
                    <a:pt x="10629" y="17660"/>
                  </a:lnTo>
                  <a:cubicBezTo>
                    <a:pt x="10629" y="17451"/>
                    <a:pt x="10462" y="17284"/>
                    <a:pt x="10253" y="17284"/>
                  </a:cubicBezTo>
                  <a:lnTo>
                    <a:pt x="10253" y="17284"/>
                  </a:lnTo>
                  <a:close/>
                  <a:moveTo>
                    <a:pt x="5440" y="17284"/>
                  </a:moveTo>
                  <a:cubicBezTo>
                    <a:pt x="5231" y="17284"/>
                    <a:pt x="5064" y="17451"/>
                    <a:pt x="5064" y="17660"/>
                  </a:cubicBezTo>
                  <a:lnTo>
                    <a:pt x="5064" y="17660"/>
                  </a:lnTo>
                  <a:lnTo>
                    <a:pt x="5064" y="17911"/>
                  </a:lnTo>
                  <a:cubicBezTo>
                    <a:pt x="5064" y="18142"/>
                    <a:pt x="5231" y="18309"/>
                    <a:pt x="5440" y="18309"/>
                  </a:cubicBezTo>
                  <a:lnTo>
                    <a:pt x="5440" y="18309"/>
                  </a:lnTo>
                  <a:lnTo>
                    <a:pt x="5691" y="18309"/>
                  </a:lnTo>
                  <a:cubicBezTo>
                    <a:pt x="5900" y="18309"/>
                    <a:pt x="6089" y="18142"/>
                    <a:pt x="6089" y="17911"/>
                  </a:cubicBezTo>
                  <a:lnTo>
                    <a:pt x="6089" y="17911"/>
                  </a:lnTo>
                  <a:lnTo>
                    <a:pt x="6089" y="17660"/>
                  </a:lnTo>
                  <a:cubicBezTo>
                    <a:pt x="6089" y="17451"/>
                    <a:pt x="5900" y="17284"/>
                    <a:pt x="5691" y="17284"/>
                  </a:cubicBezTo>
                  <a:lnTo>
                    <a:pt x="5691" y="17284"/>
                  </a:lnTo>
                  <a:close/>
                  <a:moveTo>
                    <a:pt x="900" y="17284"/>
                  </a:moveTo>
                  <a:cubicBezTo>
                    <a:pt x="691" y="17284"/>
                    <a:pt x="502" y="17472"/>
                    <a:pt x="502" y="17681"/>
                  </a:cubicBezTo>
                  <a:lnTo>
                    <a:pt x="502" y="17681"/>
                  </a:lnTo>
                  <a:lnTo>
                    <a:pt x="502" y="17911"/>
                  </a:lnTo>
                  <a:cubicBezTo>
                    <a:pt x="502" y="18121"/>
                    <a:pt x="691" y="18309"/>
                    <a:pt x="900" y="18309"/>
                  </a:cubicBezTo>
                  <a:lnTo>
                    <a:pt x="900" y="18309"/>
                  </a:lnTo>
                  <a:lnTo>
                    <a:pt x="1130" y="18309"/>
                  </a:lnTo>
                  <a:cubicBezTo>
                    <a:pt x="1339" y="18309"/>
                    <a:pt x="1527" y="18121"/>
                    <a:pt x="1527" y="17911"/>
                  </a:cubicBezTo>
                  <a:lnTo>
                    <a:pt x="1527" y="17911"/>
                  </a:lnTo>
                  <a:lnTo>
                    <a:pt x="1527" y="17681"/>
                  </a:lnTo>
                  <a:cubicBezTo>
                    <a:pt x="1527" y="17472"/>
                    <a:pt x="1339" y="17284"/>
                    <a:pt x="1130" y="17284"/>
                  </a:cubicBezTo>
                  <a:lnTo>
                    <a:pt x="1130" y="17284"/>
                  </a:lnTo>
                  <a:close/>
                  <a:moveTo>
                    <a:pt x="10002" y="20903"/>
                  </a:moveTo>
                  <a:cubicBezTo>
                    <a:pt x="9792" y="20903"/>
                    <a:pt x="9604" y="21071"/>
                    <a:pt x="9604" y="21280"/>
                  </a:cubicBezTo>
                  <a:lnTo>
                    <a:pt x="9604" y="21280"/>
                  </a:lnTo>
                  <a:lnTo>
                    <a:pt x="9604" y="21552"/>
                  </a:lnTo>
                  <a:cubicBezTo>
                    <a:pt x="9604" y="21761"/>
                    <a:pt x="9792" y="21950"/>
                    <a:pt x="10002" y="21950"/>
                  </a:cubicBezTo>
                  <a:lnTo>
                    <a:pt x="10002" y="21950"/>
                  </a:lnTo>
                  <a:lnTo>
                    <a:pt x="10253" y="21950"/>
                  </a:lnTo>
                  <a:cubicBezTo>
                    <a:pt x="10462" y="21950"/>
                    <a:pt x="10629" y="21761"/>
                    <a:pt x="10629" y="21552"/>
                  </a:cubicBezTo>
                  <a:lnTo>
                    <a:pt x="10629" y="21552"/>
                  </a:lnTo>
                  <a:lnTo>
                    <a:pt x="10629" y="21280"/>
                  </a:lnTo>
                  <a:cubicBezTo>
                    <a:pt x="10629" y="21071"/>
                    <a:pt x="10462" y="20903"/>
                    <a:pt x="10253" y="20903"/>
                  </a:cubicBezTo>
                  <a:lnTo>
                    <a:pt x="10253" y="20903"/>
                  </a:lnTo>
                  <a:close/>
                  <a:moveTo>
                    <a:pt x="5440" y="20903"/>
                  </a:moveTo>
                  <a:cubicBezTo>
                    <a:pt x="5231" y="20903"/>
                    <a:pt x="5064" y="21071"/>
                    <a:pt x="5064" y="21280"/>
                  </a:cubicBezTo>
                  <a:lnTo>
                    <a:pt x="5064" y="21280"/>
                  </a:lnTo>
                  <a:lnTo>
                    <a:pt x="5064" y="21552"/>
                  </a:lnTo>
                  <a:cubicBezTo>
                    <a:pt x="5064" y="21761"/>
                    <a:pt x="5231" y="21950"/>
                    <a:pt x="5440" y="21950"/>
                  </a:cubicBezTo>
                  <a:lnTo>
                    <a:pt x="5440" y="21950"/>
                  </a:lnTo>
                  <a:lnTo>
                    <a:pt x="5691" y="21950"/>
                  </a:lnTo>
                  <a:cubicBezTo>
                    <a:pt x="5900" y="21950"/>
                    <a:pt x="6089" y="21761"/>
                    <a:pt x="6089" y="21552"/>
                  </a:cubicBezTo>
                  <a:lnTo>
                    <a:pt x="6089" y="21552"/>
                  </a:lnTo>
                  <a:lnTo>
                    <a:pt x="6089" y="21280"/>
                  </a:lnTo>
                  <a:cubicBezTo>
                    <a:pt x="6089" y="21071"/>
                    <a:pt x="5900" y="20903"/>
                    <a:pt x="5691" y="20903"/>
                  </a:cubicBezTo>
                  <a:lnTo>
                    <a:pt x="5691" y="20903"/>
                  </a:lnTo>
                  <a:close/>
                  <a:moveTo>
                    <a:pt x="900" y="20903"/>
                  </a:moveTo>
                  <a:cubicBezTo>
                    <a:pt x="670" y="20903"/>
                    <a:pt x="502" y="21071"/>
                    <a:pt x="502" y="21280"/>
                  </a:cubicBezTo>
                  <a:lnTo>
                    <a:pt x="502" y="21280"/>
                  </a:lnTo>
                  <a:lnTo>
                    <a:pt x="502" y="21552"/>
                  </a:lnTo>
                  <a:cubicBezTo>
                    <a:pt x="502" y="21761"/>
                    <a:pt x="670" y="21950"/>
                    <a:pt x="900" y="21950"/>
                  </a:cubicBezTo>
                  <a:lnTo>
                    <a:pt x="900" y="21950"/>
                  </a:lnTo>
                  <a:lnTo>
                    <a:pt x="1130" y="21950"/>
                  </a:lnTo>
                  <a:cubicBezTo>
                    <a:pt x="1360" y="21950"/>
                    <a:pt x="1527" y="21761"/>
                    <a:pt x="1527" y="21552"/>
                  </a:cubicBezTo>
                  <a:lnTo>
                    <a:pt x="1527" y="21552"/>
                  </a:lnTo>
                  <a:lnTo>
                    <a:pt x="1527" y="21280"/>
                  </a:lnTo>
                  <a:cubicBezTo>
                    <a:pt x="1527" y="21071"/>
                    <a:pt x="1360" y="20903"/>
                    <a:pt x="1130" y="20903"/>
                  </a:cubicBezTo>
                  <a:lnTo>
                    <a:pt x="1130" y="20903"/>
                  </a:lnTo>
                  <a:close/>
                  <a:moveTo>
                    <a:pt x="10002" y="24523"/>
                  </a:moveTo>
                  <a:cubicBezTo>
                    <a:pt x="9792" y="24523"/>
                    <a:pt x="9604" y="24712"/>
                    <a:pt x="9604" y="24921"/>
                  </a:cubicBezTo>
                  <a:lnTo>
                    <a:pt x="9604" y="24921"/>
                  </a:lnTo>
                  <a:lnTo>
                    <a:pt x="9604" y="25172"/>
                  </a:lnTo>
                  <a:cubicBezTo>
                    <a:pt x="9604" y="25381"/>
                    <a:pt x="9792" y="25549"/>
                    <a:pt x="10002" y="25549"/>
                  </a:cubicBezTo>
                  <a:lnTo>
                    <a:pt x="10002" y="25549"/>
                  </a:lnTo>
                  <a:lnTo>
                    <a:pt x="10253" y="25549"/>
                  </a:lnTo>
                  <a:cubicBezTo>
                    <a:pt x="10462" y="25549"/>
                    <a:pt x="10629" y="25381"/>
                    <a:pt x="10629" y="25172"/>
                  </a:cubicBezTo>
                  <a:lnTo>
                    <a:pt x="10629" y="25172"/>
                  </a:lnTo>
                  <a:lnTo>
                    <a:pt x="10629" y="24921"/>
                  </a:lnTo>
                  <a:cubicBezTo>
                    <a:pt x="10629" y="24712"/>
                    <a:pt x="10462" y="24523"/>
                    <a:pt x="10253" y="24523"/>
                  </a:cubicBezTo>
                  <a:lnTo>
                    <a:pt x="10253" y="24523"/>
                  </a:lnTo>
                  <a:close/>
                  <a:moveTo>
                    <a:pt x="5440" y="24523"/>
                  </a:moveTo>
                  <a:cubicBezTo>
                    <a:pt x="5231" y="24523"/>
                    <a:pt x="5064" y="24712"/>
                    <a:pt x="5064" y="24921"/>
                  </a:cubicBezTo>
                  <a:lnTo>
                    <a:pt x="5064" y="24921"/>
                  </a:lnTo>
                  <a:lnTo>
                    <a:pt x="5064" y="25172"/>
                  </a:lnTo>
                  <a:cubicBezTo>
                    <a:pt x="5064" y="25381"/>
                    <a:pt x="5231" y="25549"/>
                    <a:pt x="5440" y="25549"/>
                  </a:cubicBezTo>
                  <a:lnTo>
                    <a:pt x="5440" y="25549"/>
                  </a:lnTo>
                  <a:lnTo>
                    <a:pt x="5691" y="25549"/>
                  </a:lnTo>
                  <a:cubicBezTo>
                    <a:pt x="5900" y="25549"/>
                    <a:pt x="6089" y="25381"/>
                    <a:pt x="6089" y="25172"/>
                  </a:cubicBezTo>
                  <a:lnTo>
                    <a:pt x="6089" y="25172"/>
                  </a:lnTo>
                  <a:lnTo>
                    <a:pt x="6089" y="24921"/>
                  </a:lnTo>
                  <a:cubicBezTo>
                    <a:pt x="6089" y="24712"/>
                    <a:pt x="5900" y="24523"/>
                    <a:pt x="5691" y="24523"/>
                  </a:cubicBezTo>
                  <a:lnTo>
                    <a:pt x="5691" y="24523"/>
                  </a:lnTo>
                  <a:close/>
                  <a:moveTo>
                    <a:pt x="900" y="24523"/>
                  </a:moveTo>
                  <a:cubicBezTo>
                    <a:pt x="670" y="24523"/>
                    <a:pt x="502" y="24712"/>
                    <a:pt x="502" y="24921"/>
                  </a:cubicBezTo>
                  <a:lnTo>
                    <a:pt x="502" y="24921"/>
                  </a:lnTo>
                  <a:lnTo>
                    <a:pt x="502" y="25172"/>
                  </a:lnTo>
                  <a:cubicBezTo>
                    <a:pt x="502" y="25381"/>
                    <a:pt x="670" y="25549"/>
                    <a:pt x="900" y="25549"/>
                  </a:cubicBezTo>
                  <a:lnTo>
                    <a:pt x="900" y="25549"/>
                  </a:lnTo>
                  <a:lnTo>
                    <a:pt x="1130" y="25549"/>
                  </a:lnTo>
                  <a:cubicBezTo>
                    <a:pt x="1360" y="25549"/>
                    <a:pt x="1527" y="25381"/>
                    <a:pt x="1527" y="25172"/>
                  </a:cubicBezTo>
                  <a:lnTo>
                    <a:pt x="1527" y="25172"/>
                  </a:lnTo>
                  <a:lnTo>
                    <a:pt x="1527" y="24921"/>
                  </a:lnTo>
                  <a:cubicBezTo>
                    <a:pt x="1527" y="24712"/>
                    <a:pt x="1360" y="24523"/>
                    <a:pt x="1130" y="24523"/>
                  </a:cubicBezTo>
                  <a:lnTo>
                    <a:pt x="1130" y="24523"/>
                  </a:lnTo>
                  <a:close/>
                  <a:moveTo>
                    <a:pt x="9939" y="28290"/>
                  </a:moveTo>
                  <a:cubicBezTo>
                    <a:pt x="9625" y="28290"/>
                    <a:pt x="9353" y="28562"/>
                    <a:pt x="9353" y="28875"/>
                  </a:cubicBezTo>
                  <a:lnTo>
                    <a:pt x="9353" y="28875"/>
                  </a:lnTo>
                  <a:lnTo>
                    <a:pt x="9353" y="29252"/>
                  </a:lnTo>
                  <a:cubicBezTo>
                    <a:pt x="9353" y="29587"/>
                    <a:pt x="9625" y="29838"/>
                    <a:pt x="9939" y="29838"/>
                  </a:cubicBezTo>
                  <a:lnTo>
                    <a:pt x="9939" y="29838"/>
                  </a:lnTo>
                  <a:lnTo>
                    <a:pt x="10315" y="29838"/>
                  </a:lnTo>
                  <a:cubicBezTo>
                    <a:pt x="10650" y="29838"/>
                    <a:pt x="10901" y="29587"/>
                    <a:pt x="10901" y="29252"/>
                  </a:cubicBezTo>
                  <a:lnTo>
                    <a:pt x="10901" y="29252"/>
                  </a:lnTo>
                  <a:lnTo>
                    <a:pt x="10901" y="28875"/>
                  </a:lnTo>
                  <a:cubicBezTo>
                    <a:pt x="10901" y="28562"/>
                    <a:pt x="10650" y="28290"/>
                    <a:pt x="10315" y="28290"/>
                  </a:cubicBezTo>
                  <a:lnTo>
                    <a:pt x="10315" y="28290"/>
                  </a:lnTo>
                  <a:close/>
                  <a:moveTo>
                    <a:pt x="5398" y="28290"/>
                  </a:moveTo>
                  <a:cubicBezTo>
                    <a:pt x="5064" y="28290"/>
                    <a:pt x="4812" y="28562"/>
                    <a:pt x="4812" y="28875"/>
                  </a:cubicBezTo>
                  <a:lnTo>
                    <a:pt x="4812" y="28875"/>
                  </a:lnTo>
                  <a:lnTo>
                    <a:pt x="4812" y="29252"/>
                  </a:lnTo>
                  <a:cubicBezTo>
                    <a:pt x="4812" y="29587"/>
                    <a:pt x="5064" y="29838"/>
                    <a:pt x="5398" y="29838"/>
                  </a:cubicBezTo>
                  <a:lnTo>
                    <a:pt x="5398" y="29838"/>
                  </a:lnTo>
                  <a:lnTo>
                    <a:pt x="5775" y="29838"/>
                  </a:lnTo>
                  <a:cubicBezTo>
                    <a:pt x="6089" y="29838"/>
                    <a:pt x="6361" y="29587"/>
                    <a:pt x="6361" y="29252"/>
                  </a:cubicBezTo>
                  <a:lnTo>
                    <a:pt x="6361" y="29252"/>
                  </a:lnTo>
                  <a:lnTo>
                    <a:pt x="6361" y="28875"/>
                  </a:lnTo>
                  <a:cubicBezTo>
                    <a:pt x="6361" y="28562"/>
                    <a:pt x="6089" y="28290"/>
                    <a:pt x="5775" y="28290"/>
                  </a:cubicBezTo>
                  <a:lnTo>
                    <a:pt x="5775" y="28290"/>
                  </a:lnTo>
                  <a:close/>
                  <a:moveTo>
                    <a:pt x="816" y="28290"/>
                  </a:moveTo>
                  <a:cubicBezTo>
                    <a:pt x="502" y="28290"/>
                    <a:pt x="230" y="28562"/>
                    <a:pt x="230" y="28875"/>
                  </a:cubicBezTo>
                  <a:lnTo>
                    <a:pt x="230" y="28875"/>
                  </a:lnTo>
                  <a:lnTo>
                    <a:pt x="230" y="29252"/>
                  </a:lnTo>
                  <a:cubicBezTo>
                    <a:pt x="230" y="29587"/>
                    <a:pt x="502" y="29838"/>
                    <a:pt x="816" y="29838"/>
                  </a:cubicBezTo>
                  <a:lnTo>
                    <a:pt x="816" y="29838"/>
                  </a:lnTo>
                  <a:lnTo>
                    <a:pt x="1214" y="29838"/>
                  </a:lnTo>
                  <a:cubicBezTo>
                    <a:pt x="1527" y="29838"/>
                    <a:pt x="1799" y="29587"/>
                    <a:pt x="1799" y="29252"/>
                  </a:cubicBezTo>
                  <a:lnTo>
                    <a:pt x="1799" y="29252"/>
                  </a:lnTo>
                  <a:lnTo>
                    <a:pt x="1799" y="28875"/>
                  </a:lnTo>
                  <a:cubicBezTo>
                    <a:pt x="1799" y="28562"/>
                    <a:pt x="1527" y="28290"/>
                    <a:pt x="1214" y="28290"/>
                  </a:cubicBezTo>
                  <a:lnTo>
                    <a:pt x="1214" y="28290"/>
                  </a:lnTo>
                  <a:close/>
                  <a:moveTo>
                    <a:pt x="9939" y="32746"/>
                  </a:moveTo>
                  <a:cubicBezTo>
                    <a:pt x="9625" y="32746"/>
                    <a:pt x="9353" y="32997"/>
                    <a:pt x="9353" y="33332"/>
                  </a:cubicBezTo>
                  <a:lnTo>
                    <a:pt x="9353" y="33332"/>
                  </a:lnTo>
                  <a:lnTo>
                    <a:pt x="9353" y="33709"/>
                  </a:lnTo>
                  <a:cubicBezTo>
                    <a:pt x="9353" y="34023"/>
                    <a:pt x="9625" y="34295"/>
                    <a:pt x="9939" y="34295"/>
                  </a:cubicBezTo>
                  <a:lnTo>
                    <a:pt x="9939" y="34295"/>
                  </a:lnTo>
                  <a:lnTo>
                    <a:pt x="10315" y="34295"/>
                  </a:lnTo>
                  <a:cubicBezTo>
                    <a:pt x="10650" y="34295"/>
                    <a:pt x="10901" y="34023"/>
                    <a:pt x="10901" y="33709"/>
                  </a:cubicBezTo>
                  <a:lnTo>
                    <a:pt x="10901" y="33709"/>
                  </a:lnTo>
                  <a:lnTo>
                    <a:pt x="10901" y="33332"/>
                  </a:lnTo>
                  <a:cubicBezTo>
                    <a:pt x="10901" y="32997"/>
                    <a:pt x="10650" y="32746"/>
                    <a:pt x="10315" y="32746"/>
                  </a:cubicBezTo>
                  <a:lnTo>
                    <a:pt x="10315" y="32746"/>
                  </a:lnTo>
                  <a:close/>
                  <a:moveTo>
                    <a:pt x="5398" y="32746"/>
                  </a:moveTo>
                  <a:cubicBezTo>
                    <a:pt x="5064" y="32746"/>
                    <a:pt x="4812" y="32997"/>
                    <a:pt x="4812" y="33332"/>
                  </a:cubicBezTo>
                  <a:lnTo>
                    <a:pt x="4812" y="33332"/>
                  </a:lnTo>
                  <a:lnTo>
                    <a:pt x="4812" y="33709"/>
                  </a:lnTo>
                  <a:cubicBezTo>
                    <a:pt x="4812" y="34023"/>
                    <a:pt x="5064" y="34295"/>
                    <a:pt x="5398" y="34295"/>
                  </a:cubicBezTo>
                  <a:lnTo>
                    <a:pt x="5398" y="34295"/>
                  </a:lnTo>
                  <a:lnTo>
                    <a:pt x="5775" y="34295"/>
                  </a:lnTo>
                  <a:cubicBezTo>
                    <a:pt x="6089" y="34295"/>
                    <a:pt x="6361" y="34023"/>
                    <a:pt x="6361" y="33709"/>
                  </a:cubicBezTo>
                  <a:lnTo>
                    <a:pt x="6361" y="33709"/>
                  </a:lnTo>
                  <a:lnTo>
                    <a:pt x="6361" y="33332"/>
                  </a:lnTo>
                  <a:cubicBezTo>
                    <a:pt x="6361" y="32997"/>
                    <a:pt x="6089" y="32746"/>
                    <a:pt x="5775" y="32746"/>
                  </a:cubicBezTo>
                  <a:lnTo>
                    <a:pt x="5775" y="32746"/>
                  </a:lnTo>
                  <a:close/>
                  <a:moveTo>
                    <a:pt x="816" y="32746"/>
                  </a:moveTo>
                  <a:cubicBezTo>
                    <a:pt x="502" y="32746"/>
                    <a:pt x="230" y="32997"/>
                    <a:pt x="230" y="33332"/>
                  </a:cubicBezTo>
                  <a:lnTo>
                    <a:pt x="230" y="33332"/>
                  </a:lnTo>
                  <a:lnTo>
                    <a:pt x="230" y="33709"/>
                  </a:lnTo>
                  <a:cubicBezTo>
                    <a:pt x="230" y="34023"/>
                    <a:pt x="502" y="34295"/>
                    <a:pt x="816" y="34295"/>
                  </a:cubicBezTo>
                  <a:lnTo>
                    <a:pt x="816" y="34295"/>
                  </a:lnTo>
                  <a:lnTo>
                    <a:pt x="1214" y="34295"/>
                  </a:lnTo>
                  <a:cubicBezTo>
                    <a:pt x="1527" y="34295"/>
                    <a:pt x="1799" y="34023"/>
                    <a:pt x="1799" y="33709"/>
                  </a:cubicBezTo>
                  <a:lnTo>
                    <a:pt x="1799" y="33709"/>
                  </a:lnTo>
                  <a:lnTo>
                    <a:pt x="1799" y="33332"/>
                  </a:lnTo>
                  <a:cubicBezTo>
                    <a:pt x="1799" y="32997"/>
                    <a:pt x="1527" y="32746"/>
                    <a:pt x="1214" y="32746"/>
                  </a:cubicBezTo>
                  <a:lnTo>
                    <a:pt x="1214" y="32746"/>
                  </a:lnTo>
                  <a:close/>
                  <a:moveTo>
                    <a:pt x="9939" y="37182"/>
                  </a:moveTo>
                  <a:cubicBezTo>
                    <a:pt x="9625" y="37182"/>
                    <a:pt x="9353" y="37454"/>
                    <a:pt x="9353" y="37768"/>
                  </a:cubicBezTo>
                  <a:lnTo>
                    <a:pt x="9353" y="37768"/>
                  </a:lnTo>
                  <a:lnTo>
                    <a:pt x="9353" y="38145"/>
                  </a:lnTo>
                  <a:cubicBezTo>
                    <a:pt x="9353" y="38479"/>
                    <a:pt x="9625" y="38730"/>
                    <a:pt x="9939" y="38730"/>
                  </a:cubicBezTo>
                  <a:lnTo>
                    <a:pt x="9939" y="38730"/>
                  </a:lnTo>
                  <a:lnTo>
                    <a:pt x="10315" y="38730"/>
                  </a:lnTo>
                  <a:cubicBezTo>
                    <a:pt x="10650" y="38730"/>
                    <a:pt x="10901" y="38479"/>
                    <a:pt x="10901" y="38145"/>
                  </a:cubicBezTo>
                  <a:lnTo>
                    <a:pt x="10901" y="38145"/>
                  </a:lnTo>
                  <a:lnTo>
                    <a:pt x="10901" y="37768"/>
                  </a:lnTo>
                  <a:cubicBezTo>
                    <a:pt x="10901" y="37454"/>
                    <a:pt x="10650" y="37182"/>
                    <a:pt x="10315" y="37182"/>
                  </a:cubicBezTo>
                  <a:lnTo>
                    <a:pt x="10315" y="37182"/>
                  </a:lnTo>
                  <a:close/>
                  <a:moveTo>
                    <a:pt x="5398" y="37182"/>
                  </a:moveTo>
                  <a:cubicBezTo>
                    <a:pt x="5064" y="37182"/>
                    <a:pt x="4812" y="37454"/>
                    <a:pt x="4812" y="37768"/>
                  </a:cubicBezTo>
                  <a:lnTo>
                    <a:pt x="4812" y="37768"/>
                  </a:lnTo>
                  <a:lnTo>
                    <a:pt x="4812" y="38145"/>
                  </a:lnTo>
                  <a:cubicBezTo>
                    <a:pt x="4812" y="38479"/>
                    <a:pt x="5064" y="38730"/>
                    <a:pt x="5398" y="38730"/>
                  </a:cubicBezTo>
                  <a:lnTo>
                    <a:pt x="5398" y="38730"/>
                  </a:lnTo>
                  <a:lnTo>
                    <a:pt x="5775" y="38730"/>
                  </a:lnTo>
                  <a:cubicBezTo>
                    <a:pt x="6089" y="38730"/>
                    <a:pt x="6361" y="38479"/>
                    <a:pt x="6361" y="38145"/>
                  </a:cubicBezTo>
                  <a:lnTo>
                    <a:pt x="6361" y="38145"/>
                  </a:lnTo>
                  <a:lnTo>
                    <a:pt x="6361" y="37768"/>
                  </a:lnTo>
                  <a:cubicBezTo>
                    <a:pt x="6361" y="37454"/>
                    <a:pt x="6089" y="37182"/>
                    <a:pt x="5775" y="37182"/>
                  </a:cubicBezTo>
                  <a:lnTo>
                    <a:pt x="5775" y="37182"/>
                  </a:lnTo>
                  <a:close/>
                  <a:moveTo>
                    <a:pt x="816" y="37182"/>
                  </a:moveTo>
                  <a:cubicBezTo>
                    <a:pt x="502" y="37182"/>
                    <a:pt x="230" y="37454"/>
                    <a:pt x="230" y="37768"/>
                  </a:cubicBezTo>
                  <a:lnTo>
                    <a:pt x="230" y="37768"/>
                  </a:lnTo>
                  <a:lnTo>
                    <a:pt x="230" y="38145"/>
                  </a:lnTo>
                  <a:cubicBezTo>
                    <a:pt x="230" y="38479"/>
                    <a:pt x="502" y="38730"/>
                    <a:pt x="816" y="38730"/>
                  </a:cubicBezTo>
                  <a:lnTo>
                    <a:pt x="816" y="38730"/>
                  </a:lnTo>
                  <a:lnTo>
                    <a:pt x="1214" y="38730"/>
                  </a:lnTo>
                  <a:cubicBezTo>
                    <a:pt x="1527" y="38730"/>
                    <a:pt x="1799" y="38479"/>
                    <a:pt x="1799" y="38145"/>
                  </a:cubicBezTo>
                  <a:lnTo>
                    <a:pt x="1799" y="38145"/>
                  </a:lnTo>
                  <a:lnTo>
                    <a:pt x="1799" y="37768"/>
                  </a:lnTo>
                  <a:cubicBezTo>
                    <a:pt x="1799" y="37454"/>
                    <a:pt x="1527" y="37182"/>
                    <a:pt x="1214" y="37182"/>
                  </a:cubicBezTo>
                  <a:lnTo>
                    <a:pt x="1214" y="37182"/>
                  </a:lnTo>
                  <a:close/>
                  <a:moveTo>
                    <a:pt x="9876" y="41178"/>
                  </a:moveTo>
                  <a:cubicBezTo>
                    <a:pt x="9458" y="41178"/>
                    <a:pt x="9102" y="41534"/>
                    <a:pt x="9102" y="41953"/>
                  </a:cubicBezTo>
                  <a:lnTo>
                    <a:pt x="9102" y="41953"/>
                  </a:lnTo>
                  <a:lnTo>
                    <a:pt x="9102" y="42434"/>
                  </a:lnTo>
                  <a:cubicBezTo>
                    <a:pt x="9102" y="42852"/>
                    <a:pt x="9458" y="43208"/>
                    <a:pt x="9876" y="43208"/>
                  </a:cubicBezTo>
                  <a:lnTo>
                    <a:pt x="9876" y="43208"/>
                  </a:lnTo>
                  <a:lnTo>
                    <a:pt x="10357" y="43208"/>
                  </a:lnTo>
                  <a:cubicBezTo>
                    <a:pt x="10797" y="43208"/>
                    <a:pt x="11131" y="42852"/>
                    <a:pt x="11131" y="42434"/>
                  </a:cubicBezTo>
                  <a:lnTo>
                    <a:pt x="11131" y="42434"/>
                  </a:lnTo>
                  <a:lnTo>
                    <a:pt x="11131" y="41953"/>
                  </a:lnTo>
                  <a:cubicBezTo>
                    <a:pt x="11131" y="41534"/>
                    <a:pt x="10797" y="41178"/>
                    <a:pt x="10357" y="41178"/>
                  </a:cubicBezTo>
                  <a:lnTo>
                    <a:pt x="10357" y="41178"/>
                  </a:lnTo>
                  <a:close/>
                  <a:moveTo>
                    <a:pt x="5336" y="41178"/>
                  </a:moveTo>
                  <a:cubicBezTo>
                    <a:pt x="4896" y="41178"/>
                    <a:pt x="4561" y="41534"/>
                    <a:pt x="4561" y="41953"/>
                  </a:cubicBezTo>
                  <a:lnTo>
                    <a:pt x="4561" y="41953"/>
                  </a:lnTo>
                  <a:lnTo>
                    <a:pt x="4561" y="42434"/>
                  </a:lnTo>
                  <a:cubicBezTo>
                    <a:pt x="4561" y="42852"/>
                    <a:pt x="4896" y="43208"/>
                    <a:pt x="5336" y="43208"/>
                  </a:cubicBezTo>
                  <a:lnTo>
                    <a:pt x="5336" y="43208"/>
                  </a:lnTo>
                  <a:lnTo>
                    <a:pt x="5817" y="43208"/>
                  </a:lnTo>
                  <a:cubicBezTo>
                    <a:pt x="6235" y="43208"/>
                    <a:pt x="6591" y="42852"/>
                    <a:pt x="6591" y="42434"/>
                  </a:cubicBezTo>
                  <a:lnTo>
                    <a:pt x="6591" y="42434"/>
                  </a:lnTo>
                  <a:lnTo>
                    <a:pt x="6591" y="41953"/>
                  </a:lnTo>
                  <a:cubicBezTo>
                    <a:pt x="6591" y="41534"/>
                    <a:pt x="6235" y="41178"/>
                    <a:pt x="5817" y="41178"/>
                  </a:cubicBezTo>
                  <a:lnTo>
                    <a:pt x="5817" y="41178"/>
                  </a:lnTo>
                  <a:close/>
                  <a:moveTo>
                    <a:pt x="774" y="41178"/>
                  </a:moveTo>
                  <a:cubicBezTo>
                    <a:pt x="356" y="41178"/>
                    <a:pt x="0" y="41534"/>
                    <a:pt x="0" y="41953"/>
                  </a:cubicBezTo>
                  <a:lnTo>
                    <a:pt x="0" y="41953"/>
                  </a:lnTo>
                  <a:lnTo>
                    <a:pt x="0" y="42434"/>
                  </a:lnTo>
                  <a:cubicBezTo>
                    <a:pt x="0" y="42852"/>
                    <a:pt x="356" y="43208"/>
                    <a:pt x="774" y="43208"/>
                  </a:cubicBezTo>
                  <a:lnTo>
                    <a:pt x="774" y="43208"/>
                  </a:lnTo>
                  <a:lnTo>
                    <a:pt x="1255" y="43208"/>
                  </a:lnTo>
                  <a:cubicBezTo>
                    <a:pt x="1674" y="43208"/>
                    <a:pt x="2030" y="42852"/>
                    <a:pt x="2030" y="42434"/>
                  </a:cubicBezTo>
                  <a:lnTo>
                    <a:pt x="2030" y="42434"/>
                  </a:lnTo>
                  <a:lnTo>
                    <a:pt x="2030" y="41953"/>
                  </a:lnTo>
                  <a:cubicBezTo>
                    <a:pt x="2030" y="41534"/>
                    <a:pt x="1674" y="41178"/>
                    <a:pt x="1255" y="41178"/>
                  </a:cubicBezTo>
                  <a:lnTo>
                    <a:pt x="1255" y="41178"/>
                  </a:lnTo>
                  <a:close/>
                </a:path>
              </a:pathLst>
            </a:custGeom>
            <a:gradFill>
              <a:gsLst>
                <a:gs pos="0">
                  <a:srgbClr val="0538FF">
                    <a:alpha val="35686"/>
                  </a:srgbClr>
                </a:gs>
                <a:gs pos="100000">
                  <a:srgbClr val="C71FE9">
                    <a:alpha val="2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0"/>
          <p:cNvSpPr txBox="1">
            <a:spLocks noGrp="1"/>
          </p:cNvSpPr>
          <p:nvPr>
            <p:ph type="title" hasCustomPrompt="1"/>
          </p:nvPr>
        </p:nvSpPr>
        <p:spPr>
          <a:xfrm>
            <a:off x="572495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6" name="Google Shape;1136;p20"/>
          <p:cNvSpPr txBox="1">
            <a:spLocks noGrp="1"/>
          </p:cNvSpPr>
          <p:nvPr>
            <p:ph type="subTitle" idx="1"/>
          </p:nvPr>
        </p:nvSpPr>
        <p:spPr>
          <a:xfrm>
            <a:off x="5724951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7" name="Google Shape;1137;p20"/>
          <p:cNvSpPr txBox="1">
            <a:spLocks noGrp="1"/>
          </p:cNvSpPr>
          <p:nvPr>
            <p:ph type="title" idx="2" hasCustomPrompt="1"/>
          </p:nvPr>
        </p:nvSpPr>
        <p:spPr>
          <a:xfrm>
            <a:off x="7389400" y="3301300"/>
            <a:ext cx="10347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3"/>
          </p:nvPr>
        </p:nvSpPr>
        <p:spPr>
          <a:xfrm>
            <a:off x="7389400" y="4120550"/>
            <a:ext cx="1034700" cy="2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title" idx="4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5"/>
          </p:nvPr>
        </p:nvSpPr>
        <p:spPr>
          <a:xfrm>
            <a:off x="6256300" y="2417063"/>
            <a:ext cx="2167800" cy="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title" idx="6" hasCustomPrompt="1"/>
          </p:nvPr>
        </p:nvSpPr>
        <p:spPr>
          <a:xfrm>
            <a:off x="4571998" y="1581400"/>
            <a:ext cx="38520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rgbClr val="C71FE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42" name="Google Shape;1142;p20"/>
          <p:cNvSpPr/>
          <p:nvPr/>
        </p:nvSpPr>
        <p:spPr>
          <a:xfrm rot="5400000">
            <a:off x="748833" y="-748838"/>
            <a:ext cx="519753" cy="2017428"/>
          </a:xfrm>
          <a:custGeom>
            <a:avLst/>
            <a:gdLst/>
            <a:ahLst/>
            <a:cxnLst/>
            <a:rect l="l" t="t" r="r" b="b"/>
            <a:pathLst>
              <a:path w="11132" h="43209" extrusionOk="0">
                <a:moveTo>
                  <a:pt x="10085" y="1"/>
                </a:moveTo>
                <a:cubicBezTo>
                  <a:pt x="10043" y="1"/>
                  <a:pt x="10002" y="43"/>
                  <a:pt x="10002" y="84"/>
                </a:cubicBezTo>
                <a:lnTo>
                  <a:pt x="10002" y="84"/>
                </a:lnTo>
                <a:lnTo>
                  <a:pt x="10002" y="147"/>
                </a:lnTo>
                <a:cubicBezTo>
                  <a:pt x="10002" y="189"/>
                  <a:pt x="10043" y="231"/>
                  <a:pt x="10085" y="231"/>
                </a:cubicBezTo>
                <a:lnTo>
                  <a:pt x="10085" y="231"/>
                </a:lnTo>
                <a:lnTo>
                  <a:pt x="10148" y="231"/>
                </a:lnTo>
                <a:cubicBezTo>
                  <a:pt x="10211" y="231"/>
                  <a:pt x="10232" y="189"/>
                  <a:pt x="10232" y="147"/>
                </a:cubicBezTo>
                <a:lnTo>
                  <a:pt x="10232" y="147"/>
                </a:lnTo>
                <a:lnTo>
                  <a:pt x="10232" y="84"/>
                </a:lnTo>
                <a:cubicBezTo>
                  <a:pt x="10232" y="43"/>
                  <a:pt x="10211" y="1"/>
                  <a:pt x="10148" y="1"/>
                </a:cubicBezTo>
                <a:lnTo>
                  <a:pt x="10148" y="1"/>
                </a:lnTo>
                <a:close/>
                <a:moveTo>
                  <a:pt x="5545" y="1"/>
                </a:moveTo>
                <a:cubicBezTo>
                  <a:pt x="5482" y="1"/>
                  <a:pt x="5461" y="43"/>
                  <a:pt x="5461" y="84"/>
                </a:cubicBezTo>
                <a:lnTo>
                  <a:pt x="5461" y="84"/>
                </a:lnTo>
                <a:lnTo>
                  <a:pt x="5461" y="147"/>
                </a:lnTo>
                <a:cubicBezTo>
                  <a:pt x="5461" y="189"/>
                  <a:pt x="5482" y="231"/>
                  <a:pt x="5545" y="231"/>
                </a:cubicBezTo>
                <a:lnTo>
                  <a:pt x="5545" y="231"/>
                </a:lnTo>
                <a:lnTo>
                  <a:pt x="5608" y="231"/>
                </a:lnTo>
                <a:cubicBezTo>
                  <a:pt x="5649" y="231"/>
                  <a:pt x="5691" y="189"/>
                  <a:pt x="5691" y="147"/>
                </a:cubicBezTo>
                <a:lnTo>
                  <a:pt x="5691" y="147"/>
                </a:lnTo>
                <a:lnTo>
                  <a:pt x="5691" y="84"/>
                </a:lnTo>
                <a:cubicBezTo>
                  <a:pt x="5691" y="43"/>
                  <a:pt x="5649" y="1"/>
                  <a:pt x="5608" y="1"/>
                </a:cubicBezTo>
                <a:lnTo>
                  <a:pt x="5608" y="1"/>
                </a:lnTo>
                <a:close/>
                <a:moveTo>
                  <a:pt x="983" y="1"/>
                </a:moveTo>
                <a:cubicBezTo>
                  <a:pt x="942" y="1"/>
                  <a:pt x="900" y="43"/>
                  <a:pt x="900" y="84"/>
                </a:cubicBezTo>
                <a:lnTo>
                  <a:pt x="900" y="84"/>
                </a:lnTo>
                <a:lnTo>
                  <a:pt x="900" y="147"/>
                </a:lnTo>
                <a:cubicBezTo>
                  <a:pt x="900" y="189"/>
                  <a:pt x="942" y="231"/>
                  <a:pt x="983" y="231"/>
                </a:cubicBezTo>
                <a:lnTo>
                  <a:pt x="983" y="231"/>
                </a:lnTo>
                <a:lnTo>
                  <a:pt x="1046" y="231"/>
                </a:lnTo>
                <a:cubicBezTo>
                  <a:pt x="1088" y="231"/>
                  <a:pt x="1130" y="189"/>
                  <a:pt x="1130" y="147"/>
                </a:cubicBezTo>
                <a:lnTo>
                  <a:pt x="1130" y="147"/>
                </a:lnTo>
                <a:lnTo>
                  <a:pt x="1130" y="84"/>
                </a:lnTo>
                <a:cubicBezTo>
                  <a:pt x="1130" y="43"/>
                  <a:pt x="1088" y="1"/>
                  <a:pt x="1046" y="1"/>
                </a:cubicBezTo>
                <a:lnTo>
                  <a:pt x="1046" y="1"/>
                </a:lnTo>
                <a:close/>
                <a:moveTo>
                  <a:pt x="10085" y="1717"/>
                </a:moveTo>
                <a:cubicBezTo>
                  <a:pt x="10043" y="1717"/>
                  <a:pt x="10002" y="1758"/>
                  <a:pt x="10002" y="1800"/>
                </a:cubicBezTo>
                <a:lnTo>
                  <a:pt x="10002" y="1800"/>
                </a:lnTo>
                <a:lnTo>
                  <a:pt x="10002" y="1863"/>
                </a:lnTo>
                <a:cubicBezTo>
                  <a:pt x="10002" y="1905"/>
                  <a:pt x="10043" y="1947"/>
                  <a:pt x="10085" y="1947"/>
                </a:cubicBezTo>
                <a:lnTo>
                  <a:pt x="10085" y="1947"/>
                </a:lnTo>
                <a:lnTo>
                  <a:pt x="10148" y="1947"/>
                </a:lnTo>
                <a:cubicBezTo>
                  <a:pt x="10211" y="1947"/>
                  <a:pt x="10232" y="1905"/>
                  <a:pt x="10232" y="1863"/>
                </a:cubicBezTo>
                <a:lnTo>
                  <a:pt x="10232" y="1863"/>
                </a:lnTo>
                <a:lnTo>
                  <a:pt x="10232" y="1800"/>
                </a:lnTo>
                <a:cubicBezTo>
                  <a:pt x="10232" y="1758"/>
                  <a:pt x="10211" y="1717"/>
                  <a:pt x="10148" y="1717"/>
                </a:cubicBezTo>
                <a:lnTo>
                  <a:pt x="10148" y="1717"/>
                </a:lnTo>
                <a:close/>
                <a:moveTo>
                  <a:pt x="5545" y="1717"/>
                </a:moveTo>
                <a:cubicBezTo>
                  <a:pt x="5482" y="1717"/>
                  <a:pt x="5461" y="1758"/>
                  <a:pt x="5461" y="1800"/>
                </a:cubicBezTo>
                <a:lnTo>
                  <a:pt x="5461" y="1800"/>
                </a:lnTo>
                <a:lnTo>
                  <a:pt x="5461" y="1863"/>
                </a:lnTo>
                <a:cubicBezTo>
                  <a:pt x="5461" y="1905"/>
                  <a:pt x="5482" y="1947"/>
                  <a:pt x="5545" y="1947"/>
                </a:cubicBezTo>
                <a:lnTo>
                  <a:pt x="5545" y="1947"/>
                </a:lnTo>
                <a:lnTo>
                  <a:pt x="5608" y="1947"/>
                </a:lnTo>
                <a:cubicBezTo>
                  <a:pt x="5649" y="1947"/>
                  <a:pt x="5691" y="1905"/>
                  <a:pt x="5691" y="1863"/>
                </a:cubicBezTo>
                <a:lnTo>
                  <a:pt x="5691" y="1863"/>
                </a:lnTo>
                <a:lnTo>
                  <a:pt x="5691" y="1800"/>
                </a:lnTo>
                <a:cubicBezTo>
                  <a:pt x="5691" y="1758"/>
                  <a:pt x="5649" y="1717"/>
                  <a:pt x="5608" y="1717"/>
                </a:cubicBezTo>
                <a:lnTo>
                  <a:pt x="5608" y="1717"/>
                </a:lnTo>
                <a:close/>
                <a:moveTo>
                  <a:pt x="983" y="1717"/>
                </a:moveTo>
                <a:cubicBezTo>
                  <a:pt x="942" y="1717"/>
                  <a:pt x="900" y="1758"/>
                  <a:pt x="900" y="1800"/>
                </a:cubicBezTo>
                <a:lnTo>
                  <a:pt x="900" y="1800"/>
                </a:lnTo>
                <a:lnTo>
                  <a:pt x="900" y="1863"/>
                </a:lnTo>
                <a:cubicBezTo>
                  <a:pt x="900" y="1905"/>
                  <a:pt x="942" y="1947"/>
                  <a:pt x="983" y="1947"/>
                </a:cubicBezTo>
                <a:lnTo>
                  <a:pt x="983" y="1947"/>
                </a:lnTo>
                <a:lnTo>
                  <a:pt x="1046" y="1947"/>
                </a:lnTo>
                <a:cubicBezTo>
                  <a:pt x="1088" y="1947"/>
                  <a:pt x="1130" y="1905"/>
                  <a:pt x="1130" y="1863"/>
                </a:cubicBezTo>
                <a:lnTo>
                  <a:pt x="1130" y="1863"/>
                </a:lnTo>
                <a:lnTo>
                  <a:pt x="1130" y="1800"/>
                </a:lnTo>
                <a:cubicBezTo>
                  <a:pt x="1130" y="1758"/>
                  <a:pt x="1088" y="1717"/>
                  <a:pt x="1046" y="1717"/>
                </a:cubicBezTo>
                <a:lnTo>
                  <a:pt x="1046" y="1717"/>
                </a:lnTo>
                <a:close/>
                <a:moveTo>
                  <a:pt x="10085" y="3453"/>
                </a:moveTo>
                <a:cubicBezTo>
                  <a:pt x="10043" y="3453"/>
                  <a:pt x="10002" y="3474"/>
                  <a:pt x="10002" y="3537"/>
                </a:cubicBezTo>
                <a:lnTo>
                  <a:pt x="10002" y="3537"/>
                </a:lnTo>
                <a:lnTo>
                  <a:pt x="10002" y="3579"/>
                </a:lnTo>
                <a:cubicBezTo>
                  <a:pt x="10002" y="3621"/>
                  <a:pt x="10043" y="3662"/>
                  <a:pt x="10085" y="3662"/>
                </a:cubicBezTo>
                <a:lnTo>
                  <a:pt x="10085" y="3662"/>
                </a:lnTo>
                <a:lnTo>
                  <a:pt x="10148" y="3662"/>
                </a:lnTo>
                <a:cubicBezTo>
                  <a:pt x="10211" y="3662"/>
                  <a:pt x="10232" y="3621"/>
                  <a:pt x="10232" y="3579"/>
                </a:cubicBezTo>
                <a:lnTo>
                  <a:pt x="10232" y="3579"/>
                </a:lnTo>
                <a:lnTo>
                  <a:pt x="10232" y="3537"/>
                </a:lnTo>
                <a:cubicBezTo>
                  <a:pt x="10232" y="3474"/>
                  <a:pt x="10211" y="3453"/>
                  <a:pt x="10148" y="3453"/>
                </a:cubicBezTo>
                <a:lnTo>
                  <a:pt x="10148" y="3453"/>
                </a:lnTo>
                <a:close/>
                <a:moveTo>
                  <a:pt x="5545" y="3453"/>
                </a:moveTo>
                <a:cubicBezTo>
                  <a:pt x="5482" y="3453"/>
                  <a:pt x="5461" y="3474"/>
                  <a:pt x="5461" y="3537"/>
                </a:cubicBezTo>
                <a:lnTo>
                  <a:pt x="5461" y="3537"/>
                </a:lnTo>
                <a:lnTo>
                  <a:pt x="5461" y="3579"/>
                </a:lnTo>
                <a:cubicBezTo>
                  <a:pt x="5461" y="3621"/>
                  <a:pt x="5482" y="3662"/>
                  <a:pt x="5545" y="3662"/>
                </a:cubicBezTo>
                <a:lnTo>
                  <a:pt x="5545" y="3662"/>
                </a:lnTo>
                <a:lnTo>
                  <a:pt x="5608" y="3662"/>
                </a:lnTo>
                <a:cubicBezTo>
                  <a:pt x="5649" y="3662"/>
                  <a:pt x="5691" y="3621"/>
                  <a:pt x="5691" y="3579"/>
                </a:cubicBezTo>
                <a:lnTo>
                  <a:pt x="5691" y="3579"/>
                </a:lnTo>
                <a:lnTo>
                  <a:pt x="5691" y="3537"/>
                </a:lnTo>
                <a:cubicBezTo>
                  <a:pt x="5691" y="3474"/>
                  <a:pt x="5649" y="3453"/>
                  <a:pt x="5608" y="3453"/>
                </a:cubicBezTo>
                <a:lnTo>
                  <a:pt x="5608" y="3453"/>
                </a:lnTo>
                <a:close/>
                <a:moveTo>
                  <a:pt x="983" y="3453"/>
                </a:moveTo>
                <a:cubicBezTo>
                  <a:pt x="942" y="3453"/>
                  <a:pt x="900" y="3474"/>
                  <a:pt x="900" y="3537"/>
                </a:cubicBezTo>
                <a:lnTo>
                  <a:pt x="900" y="3537"/>
                </a:lnTo>
                <a:lnTo>
                  <a:pt x="900" y="3579"/>
                </a:lnTo>
                <a:cubicBezTo>
                  <a:pt x="900" y="3641"/>
                  <a:pt x="942" y="3662"/>
                  <a:pt x="983" y="3662"/>
                </a:cubicBezTo>
                <a:lnTo>
                  <a:pt x="983" y="3662"/>
                </a:lnTo>
                <a:lnTo>
                  <a:pt x="1046" y="3662"/>
                </a:lnTo>
                <a:cubicBezTo>
                  <a:pt x="1088" y="3662"/>
                  <a:pt x="1130" y="3641"/>
                  <a:pt x="1130" y="3579"/>
                </a:cubicBezTo>
                <a:lnTo>
                  <a:pt x="1130" y="3579"/>
                </a:lnTo>
                <a:lnTo>
                  <a:pt x="1130" y="3537"/>
                </a:lnTo>
                <a:cubicBezTo>
                  <a:pt x="1130" y="3474"/>
                  <a:pt x="1088" y="3453"/>
                  <a:pt x="1046" y="3453"/>
                </a:cubicBezTo>
                <a:lnTo>
                  <a:pt x="1046" y="3453"/>
                </a:lnTo>
                <a:close/>
                <a:moveTo>
                  <a:pt x="10085" y="5169"/>
                </a:moveTo>
                <a:cubicBezTo>
                  <a:pt x="10043" y="5169"/>
                  <a:pt x="10002" y="5211"/>
                  <a:pt x="10002" y="5253"/>
                </a:cubicBezTo>
                <a:lnTo>
                  <a:pt x="10002" y="5253"/>
                </a:lnTo>
                <a:lnTo>
                  <a:pt x="10002" y="5315"/>
                </a:lnTo>
                <a:cubicBezTo>
                  <a:pt x="10002" y="5357"/>
                  <a:pt x="10043" y="5399"/>
                  <a:pt x="10085" y="5399"/>
                </a:cubicBezTo>
                <a:lnTo>
                  <a:pt x="10085" y="5399"/>
                </a:lnTo>
                <a:lnTo>
                  <a:pt x="10148" y="5399"/>
                </a:lnTo>
                <a:cubicBezTo>
                  <a:pt x="10211" y="5399"/>
                  <a:pt x="10232" y="5357"/>
                  <a:pt x="10232" y="5315"/>
                </a:cubicBezTo>
                <a:lnTo>
                  <a:pt x="10232" y="5315"/>
                </a:lnTo>
                <a:lnTo>
                  <a:pt x="10232" y="5253"/>
                </a:lnTo>
                <a:cubicBezTo>
                  <a:pt x="10232" y="5211"/>
                  <a:pt x="10211" y="5169"/>
                  <a:pt x="10148" y="5169"/>
                </a:cubicBezTo>
                <a:lnTo>
                  <a:pt x="10148" y="5169"/>
                </a:lnTo>
                <a:close/>
                <a:moveTo>
                  <a:pt x="5545" y="5169"/>
                </a:moveTo>
                <a:cubicBezTo>
                  <a:pt x="5482" y="5169"/>
                  <a:pt x="5461" y="5211"/>
                  <a:pt x="5461" y="5253"/>
                </a:cubicBezTo>
                <a:lnTo>
                  <a:pt x="5461" y="5253"/>
                </a:lnTo>
                <a:lnTo>
                  <a:pt x="5461" y="5315"/>
                </a:lnTo>
                <a:cubicBezTo>
                  <a:pt x="5461" y="5357"/>
                  <a:pt x="5482" y="5399"/>
                  <a:pt x="5545" y="5399"/>
                </a:cubicBezTo>
                <a:lnTo>
                  <a:pt x="5545" y="5399"/>
                </a:lnTo>
                <a:lnTo>
                  <a:pt x="5608" y="5399"/>
                </a:lnTo>
                <a:cubicBezTo>
                  <a:pt x="5649" y="5399"/>
                  <a:pt x="5691" y="5357"/>
                  <a:pt x="5691" y="5315"/>
                </a:cubicBezTo>
                <a:lnTo>
                  <a:pt x="5691" y="5315"/>
                </a:lnTo>
                <a:lnTo>
                  <a:pt x="5691" y="5253"/>
                </a:lnTo>
                <a:cubicBezTo>
                  <a:pt x="5691" y="5211"/>
                  <a:pt x="5649" y="5169"/>
                  <a:pt x="5608" y="5169"/>
                </a:cubicBezTo>
                <a:lnTo>
                  <a:pt x="5608" y="5169"/>
                </a:lnTo>
                <a:close/>
                <a:moveTo>
                  <a:pt x="983" y="5169"/>
                </a:moveTo>
                <a:cubicBezTo>
                  <a:pt x="942" y="5169"/>
                  <a:pt x="900" y="5211"/>
                  <a:pt x="900" y="5253"/>
                </a:cubicBezTo>
                <a:lnTo>
                  <a:pt x="900" y="5253"/>
                </a:lnTo>
                <a:lnTo>
                  <a:pt x="900" y="5315"/>
                </a:lnTo>
                <a:cubicBezTo>
                  <a:pt x="900" y="5357"/>
                  <a:pt x="942" y="5399"/>
                  <a:pt x="983" y="5399"/>
                </a:cubicBezTo>
                <a:lnTo>
                  <a:pt x="983" y="5399"/>
                </a:lnTo>
                <a:lnTo>
                  <a:pt x="1046" y="5399"/>
                </a:lnTo>
                <a:cubicBezTo>
                  <a:pt x="1088" y="5399"/>
                  <a:pt x="1130" y="5357"/>
                  <a:pt x="1130" y="5315"/>
                </a:cubicBezTo>
                <a:lnTo>
                  <a:pt x="1130" y="5315"/>
                </a:lnTo>
                <a:lnTo>
                  <a:pt x="1130" y="5253"/>
                </a:lnTo>
                <a:cubicBezTo>
                  <a:pt x="1130" y="5211"/>
                  <a:pt x="1088" y="5169"/>
                  <a:pt x="1046" y="5169"/>
                </a:cubicBezTo>
                <a:lnTo>
                  <a:pt x="1046" y="5169"/>
                </a:lnTo>
                <a:close/>
                <a:moveTo>
                  <a:pt x="10064" y="7533"/>
                </a:moveTo>
                <a:cubicBezTo>
                  <a:pt x="9981" y="7533"/>
                  <a:pt x="9918" y="7596"/>
                  <a:pt x="9918" y="7680"/>
                </a:cubicBezTo>
                <a:lnTo>
                  <a:pt x="9918" y="7680"/>
                </a:lnTo>
                <a:lnTo>
                  <a:pt x="9918" y="7763"/>
                </a:lnTo>
                <a:cubicBezTo>
                  <a:pt x="9918" y="7847"/>
                  <a:pt x="9981" y="7910"/>
                  <a:pt x="10064" y="7910"/>
                </a:cubicBezTo>
                <a:lnTo>
                  <a:pt x="10064" y="7910"/>
                </a:lnTo>
                <a:lnTo>
                  <a:pt x="10169" y="7910"/>
                </a:lnTo>
                <a:cubicBezTo>
                  <a:pt x="10253" y="7910"/>
                  <a:pt x="10315" y="7847"/>
                  <a:pt x="10315" y="7763"/>
                </a:cubicBezTo>
                <a:lnTo>
                  <a:pt x="10315" y="7763"/>
                </a:lnTo>
                <a:lnTo>
                  <a:pt x="10315" y="7680"/>
                </a:lnTo>
                <a:cubicBezTo>
                  <a:pt x="10315" y="7596"/>
                  <a:pt x="10253" y="7533"/>
                  <a:pt x="10169" y="7533"/>
                </a:cubicBezTo>
                <a:lnTo>
                  <a:pt x="10169" y="7533"/>
                </a:lnTo>
                <a:close/>
                <a:moveTo>
                  <a:pt x="5524" y="7533"/>
                </a:moveTo>
                <a:cubicBezTo>
                  <a:pt x="5440" y="7533"/>
                  <a:pt x="5377" y="7596"/>
                  <a:pt x="5377" y="7680"/>
                </a:cubicBezTo>
                <a:lnTo>
                  <a:pt x="5377" y="7680"/>
                </a:lnTo>
                <a:lnTo>
                  <a:pt x="5377" y="7763"/>
                </a:lnTo>
                <a:cubicBezTo>
                  <a:pt x="5377" y="7847"/>
                  <a:pt x="5440" y="7910"/>
                  <a:pt x="5524" y="7910"/>
                </a:cubicBezTo>
                <a:lnTo>
                  <a:pt x="5524" y="7910"/>
                </a:lnTo>
                <a:lnTo>
                  <a:pt x="5628" y="7910"/>
                </a:lnTo>
                <a:cubicBezTo>
                  <a:pt x="5712" y="7910"/>
                  <a:pt x="5775" y="7847"/>
                  <a:pt x="5775" y="7763"/>
                </a:cubicBezTo>
                <a:lnTo>
                  <a:pt x="5775" y="7763"/>
                </a:lnTo>
                <a:lnTo>
                  <a:pt x="5775" y="7680"/>
                </a:lnTo>
                <a:cubicBezTo>
                  <a:pt x="5775" y="7596"/>
                  <a:pt x="5712" y="7533"/>
                  <a:pt x="5628" y="7533"/>
                </a:cubicBezTo>
                <a:lnTo>
                  <a:pt x="5628" y="7533"/>
                </a:lnTo>
                <a:close/>
                <a:moveTo>
                  <a:pt x="963" y="7533"/>
                </a:moveTo>
                <a:cubicBezTo>
                  <a:pt x="879" y="7533"/>
                  <a:pt x="816" y="7596"/>
                  <a:pt x="816" y="7680"/>
                </a:cubicBezTo>
                <a:lnTo>
                  <a:pt x="816" y="7680"/>
                </a:lnTo>
                <a:lnTo>
                  <a:pt x="816" y="7763"/>
                </a:lnTo>
                <a:cubicBezTo>
                  <a:pt x="816" y="7847"/>
                  <a:pt x="879" y="7910"/>
                  <a:pt x="963" y="7910"/>
                </a:cubicBezTo>
                <a:lnTo>
                  <a:pt x="963" y="7910"/>
                </a:lnTo>
                <a:lnTo>
                  <a:pt x="1067" y="7910"/>
                </a:lnTo>
                <a:cubicBezTo>
                  <a:pt x="1151" y="7910"/>
                  <a:pt x="1214" y="7847"/>
                  <a:pt x="1214" y="7763"/>
                </a:cubicBezTo>
                <a:lnTo>
                  <a:pt x="1214" y="7763"/>
                </a:lnTo>
                <a:lnTo>
                  <a:pt x="1214" y="7680"/>
                </a:lnTo>
                <a:cubicBezTo>
                  <a:pt x="1214" y="7596"/>
                  <a:pt x="1151" y="7533"/>
                  <a:pt x="1067" y="7533"/>
                </a:cubicBezTo>
                <a:lnTo>
                  <a:pt x="1067" y="7533"/>
                </a:lnTo>
                <a:close/>
                <a:moveTo>
                  <a:pt x="10022" y="10818"/>
                </a:moveTo>
                <a:cubicBezTo>
                  <a:pt x="9897" y="10818"/>
                  <a:pt x="9771" y="10944"/>
                  <a:pt x="9771" y="11069"/>
                </a:cubicBezTo>
                <a:lnTo>
                  <a:pt x="9771" y="11069"/>
                </a:lnTo>
                <a:lnTo>
                  <a:pt x="9771" y="11237"/>
                </a:lnTo>
                <a:cubicBezTo>
                  <a:pt x="9771" y="11383"/>
                  <a:pt x="9897" y="11488"/>
                  <a:pt x="10022" y="11488"/>
                </a:cubicBezTo>
                <a:lnTo>
                  <a:pt x="10022" y="11488"/>
                </a:lnTo>
                <a:lnTo>
                  <a:pt x="10211" y="11488"/>
                </a:lnTo>
                <a:cubicBezTo>
                  <a:pt x="10357" y="11488"/>
                  <a:pt x="10462" y="11383"/>
                  <a:pt x="10462" y="11237"/>
                </a:cubicBezTo>
                <a:lnTo>
                  <a:pt x="10462" y="11237"/>
                </a:lnTo>
                <a:lnTo>
                  <a:pt x="10462" y="11069"/>
                </a:lnTo>
                <a:cubicBezTo>
                  <a:pt x="10462" y="10944"/>
                  <a:pt x="10357" y="10818"/>
                  <a:pt x="10211" y="10818"/>
                </a:cubicBezTo>
                <a:lnTo>
                  <a:pt x="10211" y="10818"/>
                </a:lnTo>
                <a:close/>
                <a:moveTo>
                  <a:pt x="5482" y="10818"/>
                </a:moveTo>
                <a:cubicBezTo>
                  <a:pt x="5336" y="10818"/>
                  <a:pt x="5231" y="10944"/>
                  <a:pt x="5231" y="11069"/>
                </a:cubicBezTo>
                <a:lnTo>
                  <a:pt x="5231" y="11069"/>
                </a:lnTo>
                <a:lnTo>
                  <a:pt x="5231" y="11237"/>
                </a:lnTo>
                <a:cubicBezTo>
                  <a:pt x="5231" y="11383"/>
                  <a:pt x="5336" y="11488"/>
                  <a:pt x="5482" y="11488"/>
                </a:cubicBezTo>
                <a:lnTo>
                  <a:pt x="5482" y="11488"/>
                </a:lnTo>
                <a:lnTo>
                  <a:pt x="5670" y="11488"/>
                </a:lnTo>
                <a:cubicBezTo>
                  <a:pt x="5796" y="11488"/>
                  <a:pt x="5921" y="11383"/>
                  <a:pt x="5921" y="11237"/>
                </a:cubicBezTo>
                <a:lnTo>
                  <a:pt x="5921" y="11237"/>
                </a:lnTo>
                <a:lnTo>
                  <a:pt x="5921" y="11069"/>
                </a:lnTo>
                <a:cubicBezTo>
                  <a:pt x="5921" y="10944"/>
                  <a:pt x="5796" y="10818"/>
                  <a:pt x="5670" y="10818"/>
                </a:cubicBezTo>
                <a:lnTo>
                  <a:pt x="5670" y="10818"/>
                </a:lnTo>
                <a:close/>
                <a:moveTo>
                  <a:pt x="921" y="10818"/>
                </a:moveTo>
                <a:cubicBezTo>
                  <a:pt x="774" y="10818"/>
                  <a:pt x="670" y="10944"/>
                  <a:pt x="670" y="11069"/>
                </a:cubicBezTo>
                <a:lnTo>
                  <a:pt x="670" y="11069"/>
                </a:lnTo>
                <a:lnTo>
                  <a:pt x="670" y="11237"/>
                </a:lnTo>
                <a:cubicBezTo>
                  <a:pt x="670" y="11383"/>
                  <a:pt x="774" y="11488"/>
                  <a:pt x="921" y="11488"/>
                </a:cubicBezTo>
                <a:lnTo>
                  <a:pt x="921" y="11488"/>
                </a:lnTo>
                <a:lnTo>
                  <a:pt x="1109" y="11488"/>
                </a:lnTo>
                <a:cubicBezTo>
                  <a:pt x="1255" y="11488"/>
                  <a:pt x="1360" y="11383"/>
                  <a:pt x="1360" y="11237"/>
                </a:cubicBezTo>
                <a:lnTo>
                  <a:pt x="1360" y="11237"/>
                </a:lnTo>
                <a:lnTo>
                  <a:pt x="1360" y="11069"/>
                </a:lnTo>
                <a:cubicBezTo>
                  <a:pt x="1360" y="10944"/>
                  <a:pt x="1255" y="10818"/>
                  <a:pt x="1109" y="10818"/>
                </a:cubicBezTo>
                <a:lnTo>
                  <a:pt x="1109" y="10818"/>
                </a:lnTo>
                <a:close/>
                <a:moveTo>
                  <a:pt x="10022" y="14103"/>
                </a:moveTo>
                <a:cubicBezTo>
                  <a:pt x="9897" y="14103"/>
                  <a:pt x="9771" y="14208"/>
                  <a:pt x="9771" y="14354"/>
                </a:cubicBezTo>
                <a:lnTo>
                  <a:pt x="9771" y="14354"/>
                </a:lnTo>
                <a:lnTo>
                  <a:pt x="9771" y="14543"/>
                </a:lnTo>
                <a:cubicBezTo>
                  <a:pt x="9771" y="14689"/>
                  <a:pt x="9897" y="14794"/>
                  <a:pt x="10022" y="14794"/>
                </a:cubicBezTo>
                <a:lnTo>
                  <a:pt x="10022" y="14794"/>
                </a:lnTo>
                <a:lnTo>
                  <a:pt x="10211" y="14794"/>
                </a:lnTo>
                <a:cubicBezTo>
                  <a:pt x="10357" y="14794"/>
                  <a:pt x="10462" y="14689"/>
                  <a:pt x="10462" y="14543"/>
                </a:cubicBezTo>
                <a:lnTo>
                  <a:pt x="10462" y="14543"/>
                </a:lnTo>
                <a:lnTo>
                  <a:pt x="10462" y="14354"/>
                </a:lnTo>
                <a:cubicBezTo>
                  <a:pt x="10462" y="14208"/>
                  <a:pt x="10357" y="14103"/>
                  <a:pt x="10211" y="14103"/>
                </a:cubicBezTo>
                <a:lnTo>
                  <a:pt x="10211" y="14103"/>
                </a:lnTo>
                <a:close/>
                <a:moveTo>
                  <a:pt x="5482" y="14103"/>
                </a:moveTo>
                <a:cubicBezTo>
                  <a:pt x="5336" y="14103"/>
                  <a:pt x="5231" y="14208"/>
                  <a:pt x="5231" y="14354"/>
                </a:cubicBezTo>
                <a:lnTo>
                  <a:pt x="5231" y="14354"/>
                </a:lnTo>
                <a:lnTo>
                  <a:pt x="5231" y="14543"/>
                </a:lnTo>
                <a:cubicBezTo>
                  <a:pt x="5231" y="14689"/>
                  <a:pt x="5336" y="14794"/>
                  <a:pt x="5482" y="14794"/>
                </a:cubicBezTo>
                <a:lnTo>
                  <a:pt x="5482" y="14794"/>
                </a:lnTo>
                <a:lnTo>
                  <a:pt x="5670" y="14794"/>
                </a:lnTo>
                <a:cubicBezTo>
                  <a:pt x="5796" y="14794"/>
                  <a:pt x="5921" y="14689"/>
                  <a:pt x="5921" y="14543"/>
                </a:cubicBezTo>
                <a:lnTo>
                  <a:pt x="5921" y="14543"/>
                </a:lnTo>
                <a:lnTo>
                  <a:pt x="5921" y="14354"/>
                </a:lnTo>
                <a:cubicBezTo>
                  <a:pt x="5921" y="14208"/>
                  <a:pt x="5796" y="14103"/>
                  <a:pt x="5670" y="14103"/>
                </a:cubicBezTo>
                <a:lnTo>
                  <a:pt x="5670" y="14103"/>
                </a:lnTo>
                <a:close/>
                <a:moveTo>
                  <a:pt x="921" y="14103"/>
                </a:moveTo>
                <a:cubicBezTo>
                  <a:pt x="774" y="14103"/>
                  <a:pt x="670" y="14208"/>
                  <a:pt x="670" y="14354"/>
                </a:cubicBezTo>
                <a:lnTo>
                  <a:pt x="670" y="14354"/>
                </a:lnTo>
                <a:lnTo>
                  <a:pt x="670" y="14543"/>
                </a:lnTo>
                <a:cubicBezTo>
                  <a:pt x="670" y="14689"/>
                  <a:pt x="774" y="14794"/>
                  <a:pt x="921" y="14794"/>
                </a:cubicBezTo>
                <a:lnTo>
                  <a:pt x="921" y="14794"/>
                </a:lnTo>
                <a:lnTo>
                  <a:pt x="1109" y="14794"/>
                </a:lnTo>
                <a:cubicBezTo>
                  <a:pt x="1255" y="14794"/>
                  <a:pt x="1360" y="14689"/>
                  <a:pt x="1360" y="14543"/>
                </a:cubicBezTo>
                <a:lnTo>
                  <a:pt x="1360" y="14543"/>
                </a:lnTo>
                <a:lnTo>
                  <a:pt x="1360" y="14354"/>
                </a:lnTo>
                <a:cubicBezTo>
                  <a:pt x="1360" y="14208"/>
                  <a:pt x="1255" y="14103"/>
                  <a:pt x="1109" y="14103"/>
                </a:cubicBezTo>
                <a:lnTo>
                  <a:pt x="1109" y="14103"/>
                </a:lnTo>
                <a:close/>
                <a:moveTo>
                  <a:pt x="10002" y="17284"/>
                </a:moveTo>
                <a:cubicBezTo>
                  <a:pt x="9792" y="17284"/>
                  <a:pt x="9604" y="17451"/>
                  <a:pt x="9604" y="17660"/>
                </a:cubicBezTo>
                <a:lnTo>
                  <a:pt x="9604" y="17660"/>
                </a:lnTo>
                <a:lnTo>
                  <a:pt x="9604" y="17911"/>
                </a:lnTo>
                <a:cubicBezTo>
                  <a:pt x="9604" y="18142"/>
                  <a:pt x="9792" y="18309"/>
                  <a:pt x="10002" y="18309"/>
                </a:cubicBezTo>
                <a:lnTo>
                  <a:pt x="10002" y="18309"/>
                </a:lnTo>
                <a:lnTo>
                  <a:pt x="10253" y="18309"/>
                </a:lnTo>
                <a:cubicBezTo>
                  <a:pt x="10462" y="18309"/>
                  <a:pt x="10629" y="18142"/>
                  <a:pt x="10629" y="17911"/>
                </a:cubicBezTo>
                <a:lnTo>
                  <a:pt x="10629" y="17911"/>
                </a:lnTo>
                <a:lnTo>
                  <a:pt x="10629" y="17660"/>
                </a:lnTo>
                <a:cubicBezTo>
                  <a:pt x="10629" y="17451"/>
                  <a:pt x="10462" y="17284"/>
                  <a:pt x="10253" y="17284"/>
                </a:cubicBezTo>
                <a:lnTo>
                  <a:pt x="10253" y="17284"/>
                </a:lnTo>
                <a:close/>
                <a:moveTo>
                  <a:pt x="5440" y="17284"/>
                </a:moveTo>
                <a:cubicBezTo>
                  <a:pt x="5231" y="17284"/>
                  <a:pt x="5064" y="17451"/>
                  <a:pt x="5064" y="17660"/>
                </a:cubicBezTo>
                <a:lnTo>
                  <a:pt x="5064" y="17660"/>
                </a:lnTo>
                <a:lnTo>
                  <a:pt x="5064" y="17911"/>
                </a:lnTo>
                <a:cubicBezTo>
                  <a:pt x="5064" y="18142"/>
                  <a:pt x="5231" y="18309"/>
                  <a:pt x="5440" y="18309"/>
                </a:cubicBezTo>
                <a:lnTo>
                  <a:pt x="5440" y="18309"/>
                </a:lnTo>
                <a:lnTo>
                  <a:pt x="5691" y="18309"/>
                </a:lnTo>
                <a:cubicBezTo>
                  <a:pt x="5900" y="18309"/>
                  <a:pt x="6089" y="18142"/>
                  <a:pt x="6089" y="17911"/>
                </a:cubicBezTo>
                <a:lnTo>
                  <a:pt x="6089" y="17911"/>
                </a:lnTo>
                <a:lnTo>
                  <a:pt x="6089" y="17660"/>
                </a:lnTo>
                <a:cubicBezTo>
                  <a:pt x="6089" y="17451"/>
                  <a:pt x="5900" y="17284"/>
                  <a:pt x="5691" y="17284"/>
                </a:cubicBezTo>
                <a:lnTo>
                  <a:pt x="5691" y="17284"/>
                </a:lnTo>
                <a:close/>
                <a:moveTo>
                  <a:pt x="900" y="17284"/>
                </a:moveTo>
                <a:cubicBezTo>
                  <a:pt x="691" y="17284"/>
                  <a:pt x="502" y="17472"/>
                  <a:pt x="502" y="17681"/>
                </a:cubicBezTo>
                <a:lnTo>
                  <a:pt x="502" y="17681"/>
                </a:lnTo>
                <a:lnTo>
                  <a:pt x="502" y="17911"/>
                </a:lnTo>
                <a:cubicBezTo>
                  <a:pt x="502" y="18121"/>
                  <a:pt x="691" y="18309"/>
                  <a:pt x="900" y="18309"/>
                </a:cubicBezTo>
                <a:lnTo>
                  <a:pt x="900" y="18309"/>
                </a:lnTo>
                <a:lnTo>
                  <a:pt x="1130" y="18309"/>
                </a:lnTo>
                <a:cubicBezTo>
                  <a:pt x="1339" y="18309"/>
                  <a:pt x="1527" y="18121"/>
                  <a:pt x="1527" y="17911"/>
                </a:cubicBezTo>
                <a:lnTo>
                  <a:pt x="1527" y="17911"/>
                </a:lnTo>
                <a:lnTo>
                  <a:pt x="1527" y="17681"/>
                </a:lnTo>
                <a:cubicBezTo>
                  <a:pt x="1527" y="17472"/>
                  <a:pt x="1339" y="17284"/>
                  <a:pt x="1130" y="17284"/>
                </a:cubicBezTo>
                <a:lnTo>
                  <a:pt x="1130" y="17284"/>
                </a:lnTo>
                <a:close/>
                <a:moveTo>
                  <a:pt x="10002" y="20903"/>
                </a:moveTo>
                <a:cubicBezTo>
                  <a:pt x="9792" y="20903"/>
                  <a:pt x="9604" y="21071"/>
                  <a:pt x="9604" y="21280"/>
                </a:cubicBezTo>
                <a:lnTo>
                  <a:pt x="9604" y="21280"/>
                </a:lnTo>
                <a:lnTo>
                  <a:pt x="9604" y="21552"/>
                </a:lnTo>
                <a:cubicBezTo>
                  <a:pt x="9604" y="21761"/>
                  <a:pt x="9792" y="21950"/>
                  <a:pt x="10002" y="21950"/>
                </a:cubicBezTo>
                <a:lnTo>
                  <a:pt x="10002" y="21950"/>
                </a:lnTo>
                <a:lnTo>
                  <a:pt x="10253" y="21950"/>
                </a:lnTo>
                <a:cubicBezTo>
                  <a:pt x="10462" y="21950"/>
                  <a:pt x="10629" y="21761"/>
                  <a:pt x="10629" y="21552"/>
                </a:cubicBezTo>
                <a:lnTo>
                  <a:pt x="10629" y="21552"/>
                </a:lnTo>
                <a:lnTo>
                  <a:pt x="10629" y="21280"/>
                </a:lnTo>
                <a:cubicBezTo>
                  <a:pt x="10629" y="21071"/>
                  <a:pt x="10462" y="20903"/>
                  <a:pt x="10253" y="20903"/>
                </a:cubicBezTo>
                <a:lnTo>
                  <a:pt x="10253" y="20903"/>
                </a:lnTo>
                <a:close/>
                <a:moveTo>
                  <a:pt x="5440" y="20903"/>
                </a:moveTo>
                <a:cubicBezTo>
                  <a:pt x="5231" y="20903"/>
                  <a:pt x="5064" y="21071"/>
                  <a:pt x="5064" y="21280"/>
                </a:cubicBezTo>
                <a:lnTo>
                  <a:pt x="5064" y="21280"/>
                </a:lnTo>
                <a:lnTo>
                  <a:pt x="5064" y="21552"/>
                </a:lnTo>
                <a:cubicBezTo>
                  <a:pt x="5064" y="21761"/>
                  <a:pt x="5231" y="21950"/>
                  <a:pt x="5440" y="21950"/>
                </a:cubicBezTo>
                <a:lnTo>
                  <a:pt x="5440" y="21950"/>
                </a:lnTo>
                <a:lnTo>
                  <a:pt x="5691" y="21950"/>
                </a:lnTo>
                <a:cubicBezTo>
                  <a:pt x="5900" y="21950"/>
                  <a:pt x="6089" y="21761"/>
                  <a:pt x="6089" y="21552"/>
                </a:cubicBezTo>
                <a:lnTo>
                  <a:pt x="6089" y="21552"/>
                </a:lnTo>
                <a:lnTo>
                  <a:pt x="6089" y="21280"/>
                </a:lnTo>
                <a:cubicBezTo>
                  <a:pt x="6089" y="21071"/>
                  <a:pt x="5900" y="20903"/>
                  <a:pt x="5691" y="20903"/>
                </a:cubicBezTo>
                <a:lnTo>
                  <a:pt x="5691" y="20903"/>
                </a:lnTo>
                <a:close/>
                <a:moveTo>
                  <a:pt x="900" y="20903"/>
                </a:moveTo>
                <a:cubicBezTo>
                  <a:pt x="670" y="20903"/>
                  <a:pt x="502" y="21071"/>
                  <a:pt x="502" y="21280"/>
                </a:cubicBezTo>
                <a:lnTo>
                  <a:pt x="502" y="21280"/>
                </a:lnTo>
                <a:lnTo>
                  <a:pt x="502" y="21552"/>
                </a:lnTo>
                <a:cubicBezTo>
                  <a:pt x="502" y="21761"/>
                  <a:pt x="670" y="21950"/>
                  <a:pt x="900" y="21950"/>
                </a:cubicBezTo>
                <a:lnTo>
                  <a:pt x="900" y="21950"/>
                </a:lnTo>
                <a:lnTo>
                  <a:pt x="1130" y="21950"/>
                </a:lnTo>
                <a:cubicBezTo>
                  <a:pt x="1360" y="21950"/>
                  <a:pt x="1527" y="21761"/>
                  <a:pt x="1527" y="21552"/>
                </a:cubicBezTo>
                <a:lnTo>
                  <a:pt x="1527" y="21552"/>
                </a:lnTo>
                <a:lnTo>
                  <a:pt x="1527" y="21280"/>
                </a:lnTo>
                <a:cubicBezTo>
                  <a:pt x="1527" y="21071"/>
                  <a:pt x="1360" y="20903"/>
                  <a:pt x="1130" y="20903"/>
                </a:cubicBezTo>
                <a:lnTo>
                  <a:pt x="1130" y="20903"/>
                </a:lnTo>
                <a:close/>
                <a:moveTo>
                  <a:pt x="10002" y="24523"/>
                </a:moveTo>
                <a:cubicBezTo>
                  <a:pt x="9792" y="24523"/>
                  <a:pt x="9604" y="24712"/>
                  <a:pt x="9604" y="24921"/>
                </a:cubicBezTo>
                <a:lnTo>
                  <a:pt x="9604" y="24921"/>
                </a:lnTo>
                <a:lnTo>
                  <a:pt x="9604" y="25172"/>
                </a:lnTo>
                <a:cubicBezTo>
                  <a:pt x="9604" y="25381"/>
                  <a:pt x="9792" y="25549"/>
                  <a:pt x="10002" y="25549"/>
                </a:cubicBezTo>
                <a:lnTo>
                  <a:pt x="10002" y="25549"/>
                </a:lnTo>
                <a:lnTo>
                  <a:pt x="10253" y="25549"/>
                </a:lnTo>
                <a:cubicBezTo>
                  <a:pt x="10462" y="25549"/>
                  <a:pt x="10629" y="25381"/>
                  <a:pt x="10629" y="25172"/>
                </a:cubicBezTo>
                <a:lnTo>
                  <a:pt x="10629" y="25172"/>
                </a:lnTo>
                <a:lnTo>
                  <a:pt x="10629" y="24921"/>
                </a:lnTo>
                <a:cubicBezTo>
                  <a:pt x="10629" y="24712"/>
                  <a:pt x="10462" y="24523"/>
                  <a:pt x="10253" y="24523"/>
                </a:cubicBezTo>
                <a:lnTo>
                  <a:pt x="10253" y="24523"/>
                </a:lnTo>
                <a:close/>
                <a:moveTo>
                  <a:pt x="5440" y="24523"/>
                </a:moveTo>
                <a:cubicBezTo>
                  <a:pt x="5231" y="24523"/>
                  <a:pt x="5064" y="24712"/>
                  <a:pt x="5064" y="24921"/>
                </a:cubicBezTo>
                <a:lnTo>
                  <a:pt x="5064" y="24921"/>
                </a:lnTo>
                <a:lnTo>
                  <a:pt x="5064" y="25172"/>
                </a:lnTo>
                <a:cubicBezTo>
                  <a:pt x="5064" y="25381"/>
                  <a:pt x="5231" y="25549"/>
                  <a:pt x="5440" y="25549"/>
                </a:cubicBezTo>
                <a:lnTo>
                  <a:pt x="5440" y="25549"/>
                </a:lnTo>
                <a:lnTo>
                  <a:pt x="5691" y="25549"/>
                </a:lnTo>
                <a:cubicBezTo>
                  <a:pt x="5900" y="25549"/>
                  <a:pt x="6089" y="25381"/>
                  <a:pt x="6089" y="25172"/>
                </a:cubicBezTo>
                <a:lnTo>
                  <a:pt x="6089" y="25172"/>
                </a:lnTo>
                <a:lnTo>
                  <a:pt x="6089" y="24921"/>
                </a:lnTo>
                <a:cubicBezTo>
                  <a:pt x="6089" y="24712"/>
                  <a:pt x="5900" y="24523"/>
                  <a:pt x="5691" y="24523"/>
                </a:cubicBezTo>
                <a:lnTo>
                  <a:pt x="5691" y="24523"/>
                </a:lnTo>
                <a:close/>
                <a:moveTo>
                  <a:pt x="900" y="24523"/>
                </a:moveTo>
                <a:cubicBezTo>
                  <a:pt x="670" y="24523"/>
                  <a:pt x="502" y="24712"/>
                  <a:pt x="502" y="24921"/>
                </a:cubicBezTo>
                <a:lnTo>
                  <a:pt x="502" y="24921"/>
                </a:lnTo>
                <a:lnTo>
                  <a:pt x="502" y="25172"/>
                </a:lnTo>
                <a:cubicBezTo>
                  <a:pt x="502" y="25381"/>
                  <a:pt x="670" y="25549"/>
                  <a:pt x="900" y="25549"/>
                </a:cubicBezTo>
                <a:lnTo>
                  <a:pt x="900" y="25549"/>
                </a:lnTo>
                <a:lnTo>
                  <a:pt x="1130" y="25549"/>
                </a:lnTo>
                <a:cubicBezTo>
                  <a:pt x="1360" y="25549"/>
                  <a:pt x="1527" y="25381"/>
                  <a:pt x="1527" y="25172"/>
                </a:cubicBezTo>
                <a:lnTo>
                  <a:pt x="1527" y="25172"/>
                </a:lnTo>
                <a:lnTo>
                  <a:pt x="1527" y="24921"/>
                </a:lnTo>
                <a:cubicBezTo>
                  <a:pt x="1527" y="24712"/>
                  <a:pt x="1360" y="24523"/>
                  <a:pt x="1130" y="24523"/>
                </a:cubicBezTo>
                <a:lnTo>
                  <a:pt x="1130" y="24523"/>
                </a:lnTo>
                <a:close/>
                <a:moveTo>
                  <a:pt x="9939" y="28290"/>
                </a:moveTo>
                <a:cubicBezTo>
                  <a:pt x="9625" y="28290"/>
                  <a:pt x="9353" y="28562"/>
                  <a:pt x="9353" y="28875"/>
                </a:cubicBezTo>
                <a:lnTo>
                  <a:pt x="9353" y="28875"/>
                </a:lnTo>
                <a:lnTo>
                  <a:pt x="9353" y="29252"/>
                </a:lnTo>
                <a:cubicBezTo>
                  <a:pt x="9353" y="29587"/>
                  <a:pt x="9625" y="29838"/>
                  <a:pt x="9939" y="29838"/>
                </a:cubicBezTo>
                <a:lnTo>
                  <a:pt x="9939" y="29838"/>
                </a:lnTo>
                <a:lnTo>
                  <a:pt x="10315" y="29838"/>
                </a:lnTo>
                <a:cubicBezTo>
                  <a:pt x="10650" y="29838"/>
                  <a:pt x="10901" y="29587"/>
                  <a:pt x="10901" y="29252"/>
                </a:cubicBezTo>
                <a:lnTo>
                  <a:pt x="10901" y="29252"/>
                </a:lnTo>
                <a:lnTo>
                  <a:pt x="10901" y="28875"/>
                </a:lnTo>
                <a:cubicBezTo>
                  <a:pt x="10901" y="28562"/>
                  <a:pt x="10650" y="28290"/>
                  <a:pt x="10315" y="28290"/>
                </a:cubicBezTo>
                <a:lnTo>
                  <a:pt x="10315" y="28290"/>
                </a:lnTo>
                <a:close/>
                <a:moveTo>
                  <a:pt x="5398" y="28290"/>
                </a:moveTo>
                <a:cubicBezTo>
                  <a:pt x="5064" y="28290"/>
                  <a:pt x="4812" y="28562"/>
                  <a:pt x="4812" y="28875"/>
                </a:cubicBezTo>
                <a:lnTo>
                  <a:pt x="4812" y="28875"/>
                </a:lnTo>
                <a:lnTo>
                  <a:pt x="4812" y="29252"/>
                </a:lnTo>
                <a:cubicBezTo>
                  <a:pt x="4812" y="29587"/>
                  <a:pt x="5064" y="29838"/>
                  <a:pt x="5398" y="29838"/>
                </a:cubicBezTo>
                <a:lnTo>
                  <a:pt x="5398" y="29838"/>
                </a:lnTo>
                <a:lnTo>
                  <a:pt x="5775" y="29838"/>
                </a:lnTo>
                <a:cubicBezTo>
                  <a:pt x="6089" y="29838"/>
                  <a:pt x="6361" y="29587"/>
                  <a:pt x="6361" y="29252"/>
                </a:cubicBezTo>
                <a:lnTo>
                  <a:pt x="6361" y="29252"/>
                </a:lnTo>
                <a:lnTo>
                  <a:pt x="6361" y="28875"/>
                </a:lnTo>
                <a:cubicBezTo>
                  <a:pt x="6361" y="28562"/>
                  <a:pt x="6089" y="28290"/>
                  <a:pt x="5775" y="28290"/>
                </a:cubicBezTo>
                <a:lnTo>
                  <a:pt x="5775" y="28290"/>
                </a:lnTo>
                <a:close/>
                <a:moveTo>
                  <a:pt x="816" y="28290"/>
                </a:moveTo>
                <a:cubicBezTo>
                  <a:pt x="502" y="28290"/>
                  <a:pt x="230" y="28562"/>
                  <a:pt x="230" y="28875"/>
                </a:cubicBezTo>
                <a:lnTo>
                  <a:pt x="230" y="28875"/>
                </a:lnTo>
                <a:lnTo>
                  <a:pt x="230" y="29252"/>
                </a:lnTo>
                <a:cubicBezTo>
                  <a:pt x="230" y="29587"/>
                  <a:pt x="502" y="29838"/>
                  <a:pt x="816" y="29838"/>
                </a:cubicBezTo>
                <a:lnTo>
                  <a:pt x="816" y="29838"/>
                </a:lnTo>
                <a:lnTo>
                  <a:pt x="1214" y="29838"/>
                </a:lnTo>
                <a:cubicBezTo>
                  <a:pt x="1527" y="29838"/>
                  <a:pt x="1799" y="29587"/>
                  <a:pt x="1799" y="29252"/>
                </a:cubicBezTo>
                <a:lnTo>
                  <a:pt x="1799" y="29252"/>
                </a:lnTo>
                <a:lnTo>
                  <a:pt x="1799" y="28875"/>
                </a:lnTo>
                <a:cubicBezTo>
                  <a:pt x="1799" y="28562"/>
                  <a:pt x="1527" y="28290"/>
                  <a:pt x="1214" y="28290"/>
                </a:cubicBezTo>
                <a:lnTo>
                  <a:pt x="1214" y="28290"/>
                </a:lnTo>
                <a:close/>
                <a:moveTo>
                  <a:pt x="9939" y="32746"/>
                </a:moveTo>
                <a:cubicBezTo>
                  <a:pt x="9625" y="32746"/>
                  <a:pt x="9353" y="32997"/>
                  <a:pt x="9353" y="33332"/>
                </a:cubicBezTo>
                <a:lnTo>
                  <a:pt x="9353" y="33332"/>
                </a:lnTo>
                <a:lnTo>
                  <a:pt x="9353" y="33709"/>
                </a:lnTo>
                <a:cubicBezTo>
                  <a:pt x="9353" y="34023"/>
                  <a:pt x="9625" y="34295"/>
                  <a:pt x="9939" y="34295"/>
                </a:cubicBezTo>
                <a:lnTo>
                  <a:pt x="9939" y="34295"/>
                </a:lnTo>
                <a:lnTo>
                  <a:pt x="10315" y="34295"/>
                </a:lnTo>
                <a:cubicBezTo>
                  <a:pt x="10650" y="34295"/>
                  <a:pt x="10901" y="34023"/>
                  <a:pt x="10901" y="33709"/>
                </a:cubicBezTo>
                <a:lnTo>
                  <a:pt x="10901" y="33709"/>
                </a:lnTo>
                <a:lnTo>
                  <a:pt x="10901" y="33332"/>
                </a:lnTo>
                <a:cubicBezTo>
                  <a:pt x="10901" y="32997"/>
                  <a:pt x="10650" y="32746"/>
                  <a:pt x="10315" y="32746"/>
                </a:cubicBezTo>
                <a:lnTo>
                  <a:pt x="10315" y="32746"/>
                </a:lnTo>
                <a:close/>
                <a:moveTo>
                  <a:pt x="5398" y="32746"/>
                </a:moveTo>
                <a:cubicBezTo>
                  <a:pt x="5064" y="32746"/>
                  <a:pt x="4812" y="32997"/>
                  <a:pt x="4812" y="33332"/>
                </a:cubicBezTo>
                <a:lnTo>
                  <a:pt x="4812" y="33332"/>
                </a:lnTo>
                <a:lnTo>
                  <a:pt x="4812" y="33709"/>
                </a:lnTo>
                <a:cubicBezTo>
                  <a:pt x="4812" y="34023"/>
                  <a:pt x="5064" y="34295"/>
                  <a:pt x="5398" y="34295"/>
                </a:cubicBezTo>
                <a:lnTo>
                  <a:pt x="5398" y="34295"/>
                </a:lnTo>
                <a:lnTo>
                  <a:pt x="5775" y="34295"/>
                </a:lnTo>
                <a:cubicBezTo>
                  <a:pt x="6089" y="34295"/>
                  <a:pt x="6361" y="34023"/>
                  <a:pt x="6361" y="33709"/>
                </a:cubicBezTo>
                <a:lnTo>
                  <a:pt x="6361" y="33709"/>
                </a:lnTo>
                <a:lnTo>
                  <a:pt x="6361" y="33332"/>
                </a:lnTo>
                <a:cubicBezTo>
                  <a:pt x="6361" y="32997"/>
                  <a:pt x="6089" y="32746"/>
                  <a:pt x="5775" y="32746"/>
                </a:cubicBezTo>
                <a:lnTo>
                  <a:pt x="5775" y="32746"/>
                </a:lnTo>
                <a:close/>
                <a:moveTo>
                  <a:pt x="816" y="32746"/>
                </a:moveTo>
                <a:cubicBezTo>
                  <a:pt x="502" y="32746"/>
                  <a:pt x="230" y="32997"/>
                  <a:pt x="230" y="33332"/>
                </a:cubicBezTo>
                <a:lnTo>
                  <a:pt x="230" y="33332"/>
                </a:lnTo>
                <a:lnTo>
                  <a:pt x="230" y="33709"/>
                </a:lnTo>
                <a:cubicBezTo>
                  <a:pt x="230" y="34023"/>
                  <a:pt x="502" y="34295"/>
                  <a:pt x="816" y="34295"/>
                </a:cubicBezTo>
                <a:lnTo>
                  <a:pt x="816" y="34295"/>
                </a:lnTo>
                <a:lnTo>
                  <a:pt x="1214" y="34295"/>
                </a:lnTo>
                <a:cubicBezTo>
                  <a:pt x="1527" y="34295"/>
                  <a:pt x="1799" y="34023"/>
                  <a:pt x="1799" y="33709"/>
                </a:cubicBezTo>
                <a:lnTo>
                  <a:pt x="1799" y="33709"/>
                </a:lnTo>
                <a:lnTo>
                  <a:pt x="1799" y="33332"/>
                </a:lnTo>
                <a:cubicBezTo>
                  <a:pt x="1799" y="32997"/>
                  <a:pt x="1527" y="32746"/>
                  <a:pt x="1214" y="32746"/>
                </a:cubicBezTo>
                <a:lnTo>
                  <a:pt x="1214" y="32746"/>
                </a:lnTo>
                <a:close/>
                <a:moveTo>
                  <a:pt x="9939" y="37182"/>
                </a:moveTo>
                <a:cubicBezTo>
                  <a:pt x="9625" y="37182"/>
                  <a:pt x="9353" y="37454"/>
                  <a:pt x="9353" y="37768"/>
                </a:cubicBezTo>
                <a:lnTo>
                  <a:pt x="9353" y="37768"/>
                </a:lnTo>
                <a:lnTo>
                  <a:pt x="9353" y="38145"/>
                </a:lnTo>
                <a:cubicBezTo>
                  <a:pt x="9353" y="38479"/>
                  <a:pt x="9625" y="38730"/>
                  <a:pt x="9939" y="38730"/>
                </a:cubicBezTo>
                <a:lnTo>
                  <a:pt x="9939" y="38730"/>
                </a:lnTo>
                <a:lnTo>
                  <a:pt x="10315" y="38730"/>
                </a:lnTo>
                <a:cubicBezTo>
                  <a:pt x="10650" y="38730"/>
                  <a:pt x="10901" y="38479"/>
                  <a:pt x="10901" y="38145"/>
                </a:cubicBezTo>
                <a:lnTo>
                  <a:pt x="10901" y="38145"/>
                </a:lnTo>
                <a:lnTo>
                  <a:pt x="10901" y="37768"/>
                </a:lnTo>
                <a:cubicBezTo>
                  <a:pt x="10901" y="37454"/>
                  <a:pt x="10650" y="37182"/>
                  <a:pt x="10315" y="37182"/>
                </a:cubicBezTo>
                <a:lnTo>
                  <a:pt x="10315" y="37182"/>
                </a:lnTo>
                <a:close/>
                <a:moveTo>
                  <a:pt x="5398" y="37182"/>
                </a:moveTo>
                <a:cubicBezTo>
                  <a:pt x="5064" y="37182"/>
                  <a:pt x="4812" y="37454"/>
                  <a:pt x="4812" y="37768"/>
                </a:cubicBezTo>
                <a:lnTo>
                  <a:pt x="4812" y="37768"/>
                </a:lnTo>
                <a:lnTo>
                  <a:pt x="4812" y="38145"/>
                </a:lnTo>
                <a:cubicBezTo>
                  <a:pt x="4812" y="38479"/>
                  <a:pt x="5064" y="38730"/>
                  <a:pt x="5398" y="38730"/>
                </a:cubicBezTo>
                <a:lnTo>
                  <a:pt x="5398" y="38730"/>
                </a:lnTo>
                <a:lnTo>
                  <a:pt x="5775" y="38730"/>
                </a:lnTo>
                <a:cubicBezTo>
                  <a:pt x="6089" y="38730"/>
                  <a:pt x="6361" y="38479"/>
                  <a:pt x="6361" y="38145"/>
                </a:cubicBezTo>
                <a:lnTo>
                  <a:pt x="6361" y="38145"/>
                </a:lnTo>
                <a:lnTo>
                  <a:pt x="6361" y="37768"/>
                </a:lnTo>
                <a:cubicBezTo>
                  <a:pt x="6361" y="37454"/>
                  <a:pt x="6089" y="37182"/>
                  <a:pt x="5775" y="37182"/>
                </a:cubicBezTo>
                <a:lnTo>
                  <a:pt x="5775" y="37182"/>
                </a:lnTo>
                <a:close/>
                <a:moveTo>
                  <a:pt x="816" y="37182"/>
                </a:moveTo>
                <a:cubicBezTo>
                  <a:pt x="502" y="37182"/>
                  <a:pt x="230" y="37454"/>
                  <a:pt x="230" y="37768"/>
                </a:cubicBezTo>
                <a:lnTo>
                  <a:pt x="230" y="37768"/>
                </a:lnTo>
                <a:lnTo>
                  <a:pt x="230" y="38145"/>
                </a:lnTo>
                <a:cubicBezTo>
                  <a:pt x="230" y="38479"/>
                  <a:pt x="502" y="38730"/>
                  <a:pt x="816" y="38730"/>
                </a:cubicBezTo>
                <a:lnTo>
                  <a:pt x="816" y="38730"/>
                </a:lnTo>
                <a:lnTo>
                  <a:pt x="1214" y="38730"/>
                </a:lnTo>
                <a:cubicBezTo>
                  <a:pt x="1527" y="38730"/>
                  <a:pt x="1799" y="38479"/>
                  <a:pt x="1799" y="38145"/>
                </a:cubicBezTo>
                <a:lnTo>
                  <a:pt x="1799" y="38145"/>
                </a:lnTo>
                <a:lnTo>
                  <a:pt x="1799" y="37768"/>
                </a:lnTo>
                <a:cubicBezTo>
                  <a:pt x="1799" y="37454"/>
                  <a:pt x="1527" y="37182"/>
                  <a:pt x="1214" y="37182"/>
                </a:cubicBezTo>
                <a:lnTo>
                  <a:pt x="1214" y="37182"/>
                </a:lnTo>
                <a:close/>
                <a:moveTo>
                  <a:pt x="9876" y="41178"/>
                </a:moveTo>
                <a:cubicBezTo>
                  <a:pt x="9458" y="41178"/>
                  <a:pt x="9102" y="41534"/>
                  <a:pt x="9102" y="41953"/>
                </a:cubicBezTo>
                <a:lnTo>
                  <a:pt x="9102" y="41953"/>
                </a:lnTo>
                <a:lnTo>
                  <a:pt x="9102" y="42434"/>
                </a:lnTo>
                <a:cubicBezTo>
                  <a:pt x="9102" y="42852"/>
                  <a:pt x="9458" y="43208"/>
                  <a:pt x="9876" y="43208"/>
                </a:cubicBezTo>
                <a:lnTo>
                  <a:pt x="9876" y="43208"/>
                </a:lnTo>
                <a:lnTo>
                  <a:pt x="10357" y="43208"/>
                </a:lnTo>
                <a:cubicBezTo>
                  <a:pt x="10797" y="43208"/>
                  <a:pt x="11131" y="42852"/>
                  <a:pt x="11131" y="42434"/>
                </a:cubicBezTo>
                <a:lnTo>
                  <a:pt x="11131" y="42434"/>
                </a:lnTo>
                <a:lnTo>
                  <a:pt x="11131" y="41953"/>
                </a:lnTo>
                <a:cubicBezTo>
                  <a:pt x="11131" y="41534"/>
                  <a:pt x="10797" y="41178"/>
                  <a:pt x="10357" y="41178"/>
                </a:cubicBezTo>
                <a:lnTo>
                  <a:pt x="10357" y="41178"/>
                </a:lnTo>
                <a:close/>
                <a:moveTo>
                  <a:pt x="5336" y="41178"/>
                </a:moveTo>
                <a:cubicBezTo>
                  <a:pt x="4896" y="41178"/>
                  <a:pt x="4561" y="41534"/>
                  <a:pt x="4561" y="41953"/>
                </a:cubicBezTo>
                <a:lnTo>
                  <a:pt x="4561" y="41953"/>
                </a:lnTo>
                <a:lnTo>
                  <a:pt x="4561" y="42434"/>
                </a:lnTo>
                <a:cubicBezTo>
                  <a:pt x="4561" y="42852"/>
                  <a:pt x="4896" y="43208"/>
                  <a:pt x="5336" y="43208"/>
                </a:cubicBezTo>
                <a:lnTo>
                  <a:pt x="5336" y="43208"/>
                </a:lnTo>
                <a:lnTo>
                  <a:pt x="5817" y="43208"/>
                </a:lnTo>
                <a:cubicBezTo>
                  <a:pt x="6235" y="43208"/>
                  <a:pt x="6591" y="42852"/>
                  <a:pt x="6591" y="42434"/>
                </a:cubicBezTo>
                <a:lnTo>
                  <a:pt x="6591" y="42434"/>
                </a:lnTo>
                <a:lnTo>
                  <a:pt x="6591" y="41953"/>
                </a:lnTo>
                <a:cubicBezTo>
                  <a:pt x="6591" y="41534"/>
                  <a:pt x="6235" y="41178"/>
                  <a:pt x="5817" y="41178"/>
                </a:cubicBezTo>
                <a:lnTo>
                  <a:pt x="5817" y="41178"/>
                </a:lnTo>
                <a:close/>
                <a:moveTo>
                  <a:pt x="774" y="41178"/>
                </a:moveTo>
                <a:cubicBezTo>
                  <a:pt x="356" y="41178"/>
                  <a:pt x="0" y="41534"/>
                  <a:pt x="0" y="41953"/>
                </a:cubicBezTo>
                <a:lnTo>
                  <a:pt x="0" y="41953"/>
                </a:lnTo>
                <a:lnTo>
                  <a:pt x="0" y="42434"/>
                </a:lnTo>
                <a:cubicBezTo>
                  <a:pt x="0" y="42852"/>
                  <a:pt x="356" y="43208"/>
                  <a:pt x="774" y="43208"/>
                </a:cubicBezTo>
                <a:lnTo>
                  <a:pt x="774" y="43208"/>
                </a:lnTo>
                <a:lnTo>
                  <a:pt x="1255" y="43208"/>
                </a:lnTo>
                <a:cubicBezTo>
                  <a:pt x="1674" y="43208"/>
                  <a:pt x="2030" y="42852"/>
                  <a:pt x="2030" y="42434"/>
                </a:cubicBezTo>
                <a:lnTo>
                  <a:pt x="2030" y="42434"/>
                </a:lnTo>
                <a:lnTo>
                  <a:pt x="2030" y="41953"/>
                </a:lnTo>
                <a:cubicBezTo>
                  <a:pt x="2030" y="41534"/>
                  <a:pt x="1674" y="41178"/>
                  <a:pt x="1255" y="41178"/>
                </a:cubicBezTo>
                <a:lnTo>
                  <a:pt x="1255" y="41178"/>
                </a:lnTo>
                <a:close/>
              </a:path>
            </a:pathLst>
          </a:custGeom>
          <a:gradFill>
            <a:gsLst>
              <a:gs pos="0">
                <a:srgbClr val="0538FF">
                  <a:alpha val="35686"/>
                </a:srgbClr>
              </a:gs>
              <a:gs pos="100000">
                <a:srgbClr val="C71FE9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185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uli"/>
              <a:buChar char="■"/>
              <a:defRPr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"/>
          <p:cNvSpPr txBox="1">
            <a:spLocks noGrp="1"/>
          </p:cNvSpPr>
          <p:nvPr>
            <p:ph type="ctrTitle"/>
          </p:nvPr>
        </p:nvSpPr>
        <p:spPr>
          <a:xfrm>
            <a:off x="720000" y="1276350"/>
            <a:ext cx="3006300" cy="210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FIT</a:t>
            </a:r>
            <a:endParaRPr sz="8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dirty="0">
                <a:solidFill>
                  <a:srgbClr val="C71FE9"/>
                </a:solidFill>
              </a:rPr>
              <a:t>STRAP</a:t>
            </a:r>
            <a:endParaRPr sz="9500" dirty="0">
              <a:solidFill>
                <a:srgbClr val="C71FE9"/>
              </a:solidFill>
            </a:endParaRPr>
          </a:p>
        </p:txBody>
      </p:sp>
      <p:sp>
        <p:nvSpPr>
          <p:cNvPr id="1379" name="Google Shape;1379;p27"/>
          <p:cNvSpPr txBox="1">
            <a:spLocks noGrp="1"/>
          </p:cNvSpPr>
          <p:nvPr>
            <p:ph type="subTitle" idx="1"/>
          </p:nvPr>
        </p:nvSpPr>
        <p:spPr>
          <a:xfrm>
            <a:off x="720000" y="3510975"/>
            <a:ext cx="2866500" cy="1282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Brandon BORGES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Natane</a:t>
            </a:r>
            <a:r>
              <a:rPr lang="en-US" dirty="0"/>
              <a:t> BENDAVID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Antoine DECROUEZ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Alexandre YANG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Hugo DEMARET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9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526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71FE9"/>
                </a:solidFill>
              </a:rPr>
              <a:t>SOMMAIRE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719994" y="1460436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7"/>
          </p:nvPr>
        </p:nvSpPr>
        <p:spPr>
          <a:xfrm>
            <a:off x="1442482" y="1848311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PRESENTATION</a:t>
            </a:r>
            <a:endParaRPr dirty="0"/>
          </a:p>
        </p:txBody>
      </p:sp>
      <p:sp>
        <p:nvSpPr>
          <p:cNvPr id="1394" name="Google Shape;1394;p29"/>
          <p:cNvSpPr txBox="1">
            <a:spLocks noGrp="1"/>
          </p:cNvSpPr>
          <p:nvPr>
            <p:ph type="title" idx="2"/>
          </p:nvPr>
        </p:nvSpPr>
        <p:spPr>
          <a:xfrm>
            <a:off x="3432744" y="1460436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6" name="Google Shape;1396;p29"/>
          <p:cNvSpPr txBox="1">
            <a:spLocks noGrp="1"/>
          </p:cNvSpPr>
          <p:nvPr>
            <p:ph type="title" idx="4"/>
          </p:nvPr>
        </p:nvSpPr>
        <p:spPr>
          <a:xfrm>
            <a:off x="6180894" y="1460436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8" name="Google Shape;1398;p29"/>
          <p:cNvSpPr txBox="1">
            <a:spLocks noGrp="1"/>
          </p:cNvSpPr>
          <p:nvPr>
            <p:ph type="title" idx="6"/>
          </p:nvPr>
        </p:nvSpPr>
        <p:spPr>
          <a:xfrm>
            <a:off x="6875112" y="1848311"/>
            <a:ext cx="14949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Scénarios</a:t>
            </a:r>
            <a:endParaRPr dirty="0"/>
          </a:p>
        </p:txBody>
      </p:sp>
      <p:sp>
        <p:nvSpPr>
          <p:cNvPr id="1399" name="Google Shape;1399;p29"/>
          <p:cNvSpPr txBox="1">
            <a:spLocks noGrp="1"/>
          </p:cNvSpPr>
          <p:nvPr>
            <p:ph type="title" idx="8"/>
          </p:nvPr>
        </p:nvSpPr>
        <p:spPr>
          <a:xfrm>
            <a:off x="4124255" y="1848311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Etat de l’art</a:t>
            </a:r>
            <a:endParaRPr dirty="0"/>
          </a:p>
        </p:txBody>
      </p:sp>
      <p:sp>
        <p:nvSpPr>
          <p:cNvPr id="1400" name="Google Shape;1400;p29"/>
          <p:cNvSpPr txBox="1">
            <a:spLocks noGrp="1"/>
          </p:cNvSpPr>
          <p:nvPr>
            <p:ph type="title" idx="9"/>
          </p:nvPr>
        </p:nvSpPr>
        <p:spPr>
          <a:xfrm>
            <a:off x="3407774" y="319761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02" name="Google Shape;1402;p29"/>
          <p:cNvSpPr txBox="1">
            <a:spLocks noGrp="1"/>
          </p:cNvSpPr>
          <p:nvPr>
            <p:ph type="title" idx="14"/>
          </p:nvPr>
        </p:nvSpPr>
        <p:spPr>
          <a:xfrm>
            <a:off x="6120524" y="3197611"/>
            <a:ext cx="822900" cy="8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07" name="Google Shape;1407;p29"/>
          <p:cNvSpPr txBox="1">
            <a:spLocks noGrp="1"/>
          </p:cNvSpPr>
          <p:nvPr>
            <p:ph type="title" idx="19"/>
          </p:nvPr>
        </p:nvSpPr>
        <p:spPr>
          <a:xfrm>
            <a:off x="4130262" y="3585486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maquette</a:t>
            </a:r>
            <a:endParaRPr dirty="0"/>
          </a:p>
        </p:txBody>
      </p:sp>
      <p:sp>
        <p:nvSpPr>
          <p:cNvPr id="1408" name="Google Shape;1408;p29"/>
          <p:cNvSpPr txBox="1">
            <a:spLocks noGrp="1"/>
          </p:cNvSpPr>
          <p:nvPr>
            <p:ph type="title" idx="20"/>
          </p:nvPr>
        </p:nvSpPr>
        <p:spPr>
          <a:xfrm>
            <a:off x="6812035" y="3585486"/>
            <a:ext cx="1587000" cy="36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  <a:endParaRPr dirty="0"/>
          </a:p>
        </p:txBody>
      </p:sp>
      <p:sp>
        <p:nvSpPr>
          <p:cNvPr id="37" name="Google Shape;1392;p29">
            <a:extLst>
              <a:ext uri="{FF2B5EF4-FFF2-40B4-BE49-F238E27FC236}">
                <a16:creationId xmlns:a16="http://schemas.microsoft.com/office/drawing/2014/main" id="{8ED3D6AA-3B4E-490B-8F69-6EC2A185531E}"/>
              </a:ext>
            </a:extLst>
          </p:cNvPr>
          <p:cNvSpPr txBox="1">
            <a:spLocks/>
          </p:cNvSpPr>
          <p:nvPr/>
        </p:nvSpPr>
        <p:spPr>
          <a:xfrm>
            <a:off x="684588" y="3197611"/>
            <a:ext cx="8229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5800" b="0" i="0" u="none" strike="noStrike" cap="none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8" name="Google Shape;1393;p29">
            <a:extLst>
              <a:ext uri="{FF2B5EF4-FFF2-40B4-BE49-F238E27FC236}">
                <a16:creationId xmlns:a16="http://schemas.microsoft.com/office/drawing/2014/main" id="{54DA5040-4F05-4471-B0A4-83FD67F8D389}"/>
              </a:ext>
            </a:extLst>
          </p:cNvPr>
          <p:cNvSpPr txBox="1">
            <a:spLocks/>
          </p:cNvSpPr>
          <p:nvPr/>
        </p:nvSpPr>
        <p:spPr>
          <a:xfrm>
            <a:off x="1407076" y="3585486"/>
            <a:ext cx="1587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200" b="0" i="0" u="none" strike="noStrike" cap="none">
                <a:solidFill>
                  <a:srgbClr val="05B5FF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Prototypage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0"/>
          <p:cNvSpPr txBox="1">
            <a:spLocks noGrp="1"/>
          </p:cNvSpPr>
          <p:nvPr>
            <p:ph type="title"/>
          </p:nvPr>
        </p:nvSpPr>
        <p:spPr>
          <a:xfrm>
            <a:off x="4509957" y="242052"/>
            <a:ext cx="38517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FIT </a:t>
            </a:r>
            <a:r>
              <a:rPr lang="en" dirty="0">
                <a:solidFill>
                  <a:schemeClr val="lt2"/>
                </a:solidFill>
              </a:rPr>
              <a:t>STRAP</a:t>
            </a:r>
            <a:endParaRPr dirty="0"/>
          </a:p>
        </p:txBody>
      </p:sp>
      <p:sp>
        <p:nvSpPr>
          <p:cNvPr id="1414" name="Google Shape;1414;p30"/>
          <p:cNvSpPr txBox="1">
            <a:spLocks noGrp="1"/>
          </p:cNvSpPr>
          <p:nvPr>
            <p:ph type="subTitle" idx="1"/>
          </p:nvPr>
        </p:nvSpPr>
        <p:spPr>
          <a:xfrm>
            <a:off x="4797453" y="866528"/>
            <a:ext cx="4088328" cy="1494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/>
              <a:t>Qu’est ce que Fit Strap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Fit Strap utilise 2 bracelets connectés et une application mobile pour permettre le suivi et l’accompagnement d’une séance de musculation.</a:t>
            </a:r>
            <a:endParaRPr lang="fr-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" name="Google Shape;1414;p30">
            <a:extLst>
              <a:ext uri="{FF2B5EF4-FFF2-40B4-BE49-F238E27FC236}">
                <a16:creationId xmlns:a16="http://schemas.microsoft.com/office/drawing/2014/main" id="{B1D12893-3D3A-42E3-94D7-60A1FAF0F28A}"/>
              </a:ext>
            </a:extLst>
          </p:cNvPr>
          <p:cNvSpPr txBox="1">
            <a:spLocks/>
          </p:cNvSpPr>
          <p:nvPr/>
        </p:nvSpPr>
        <p:spPr>
          <a:xfrm>
            <a:off x="4797453" y="2419682"/>
            <a:ext cx="4088328" cy="103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fr-FR" sz="1800" b="1" dirty="0"/>
              <a:t>Pour quels utilisateurs ?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fr-FR" sz="1600" dirty="0"/>
              <a:t>Tous les sportifs faisant de la musculation</a:t>
            </a:r>
          </a:p>
          <a:p>
            <a:pPr marL="0" indent="0" algn="l">
              <a:buSzPts val="1100"/>
              <a:buFont typeface="Arial"/>
              <a:buNone/>
            </a:pPr>
            <a:endParaRPr lang="fr-FR" dirty="0"/>
          </a:p>
        </p:txBody>
      </p:sp>
      <p:sp>
        <p:nvSpPr>
          <p:cNvPr id="8" name="Google Shape;1414;p30">
            <a:extLst>
              <a:ext uri="{FF2B5EF4-FFF2-40B4-BE49-F238E27FC236}">
                <a16:creationId xmlns:a16="http://schemas.microsoft.com/office/drawing/2014/main" id="{0A536B17-465C-4517-8A3E-F7C2A2ABF9CC}"/>
              </a:ext>
            </a:extLst>
          </p:cNvPr>
          <p:cNvSpPr txBox="1">
            <a:spLocks/>
          </p:cNvSpPr>
          <p:nvPr/>
        </p:nvSpPr>
        <p:spPr>
          <a:xfrm>
            <a:off x="4797453" y="3790618"/>
            <a:ext cx="4088328" cy="103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fr-FR" sz="1800" b="1" dirty="0"/>
              <a:t>Partenaires visés ?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fr-FR" sz="1600" dirty="0"/>
              <a:t>Les grands groupes de salle de musculation (Fitness Park, Basic </a:t>
            </a:r>
            <a:r>
              <a:rPr lang="fr-FR" sz="1600" dirty="0" err="1"/>
              <a:t>Fits</a:t>
            </a:r>
            <a:r>
              <a:rPr lang="fr-FR" sz="1600" dirty="0"/>
              <a:t>..)</a:t>
            </a:r>
          </a:p>
          <a:p>
            <a:pPr marL="0" indent="0" algn="l">
              <a:buSzPts val="1100"/>
              <a:buFont typeface="Arial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Quoi </a:t>
            </a:r>
            <a:r>
              <a:rPr lang="en" dirty="0">
                <a:solidFill>
                  <a:srgbClr val="C71FE9"/>
                </a:solidFill>
              </a:rPr>
              <a:t>ça sert ?</a:t>
            </a:r>
            <a:endParaRPr dirty="0">
              <a:solidFill>
                <a:srgbClr val="C71FE9"/>
              </a:solidFill>
            </a:endParaRPr>
          </a:p>
        </p:txBody>
      </p:sp>
      <p:sp>
        <p:nvSpPr>
          <p:cNvPr id="1452" name="Google Shape;1452;p33"/>
          <p:cNvSpPr txBox="1">
            <a:spLocks noGrp="1"/>
          </p:cNvSpPr>
          <p:nvPr>
            <p:ph type="subTitle" idx="1"/>
          </p:nvPr>
        </p:nvSpPr>
        <p:spPr>
          <a:xfrm>
            <a:off x="865200" y="1874475"/>
            <a:ext cx="20904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Fit Strap propose une multitude de programme pour correspondre à vos objectifs</a:t>
            </a:r>
            <a:endParaRPr dirty="0"/>
          </a:p>
        </p:txBody>
      </p:sp>
      <p:sp>
        <p:nvSpPr>
          <p:cNvPr id="1453" name="Google Shape;1453;p33"/>
          <p:cNvSpPr txBox="1">
            <a:spLocks noGrp="1"/>
          </p:cNvSpPr>
          <p:nvPr>
            <p:ph type="title"/>
          </p:nvPr>
        </p:nvSpPr>
        <p:spPr>
          <a:xfrm>
            <a:off x="86520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</a:t>
            </a:r>
            <a:endParaRPr dirty="0"/>
          </a:p>
        </p:txBody>
      </p:sp>
      <p:sp>
        <p:nvSpPr>
          <p:cNvPr id="1454" name="Google Shape;1454;p33"/>
          <p:cNvSpPr txBox="1">
            <a:spLocks noGrp="1"/>
          </p:cNvSpPr>
          <p:nvPr>
            <p:ph type="subTitle" idx="2"/>
          </p:nvPr>
        </p:nvSpPr>
        <p:spPr>
          <a:xfrm>
            <a:off x="3526800" y="1860621"/>
            <a:ext cx="2375236" cy="841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Fit Strap vous accompagne durant toute votre séance en calculant vos répétitions et temps de repos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5" name="Google Shape;1455;p33"/>
          <p:cNvSpPr txBox="1">
            <a:spLocks noGrp="1"/>
          </p:cNvSpPr>
          <p:nvPr>
            <p:ph type="title" idx="3"/>
          </p:nvPr>
        </p:nvSpPr>
        <p:spPr>
          <a:xfrm>
            <a:off x="3615744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Suivi</a:t>
            </a:r>
            <a:endParaRPr dirty="0"/>
          </a:p>
        </p:txBody>
      </p:sp>
      <p:sp>
        <p:nvSpPr>
          <p:cNvPr id="1456" name="Google Shape;1456;p33"/>
          <p:cNvSpPr txBox="1">
            <a:spLocks noGrp="1"/>
          </p:cNvSpPr>
          <p:nvPr>
            <p:ph type="subTitle" idx="4"/>
          </p:nvPr>
        </p:nvSpPr>
        <p:spPr>
          <a:xfrm>
            <a:off x="6211950" y="1874475"/>
            <a:ext cx="20904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 Strap génère à la fin de séance des statistiques et des graphiques</a:t>
            </a:r>
            <a:endParaRPr dirty="0"/>
          </a:p>
        </p:txBody>
      </p:sp>
      <p:sp>
        <p:nvSpPr>
          <p:cNvPr id="1457" name="Google Shape;1457;p33"/>
          <p:cNvSpPr txBox="1">
            <a:spLocks noGrp="1"/>
          </p:cNvSpPr>
          <p:nvPr>
            <p:ph type="title" idx="5"/>
          </p:nvPr>
        </p:nvSpPr>
        <p:spPr>
          <a:xfrm>
            <a:off x="6211950" y="1440075"/>
            <a:ext cx="2090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statistique</a:t>
            </a:r>
            <a:endParaRPr dirty="0"/>
          </a:p>
        </p:txBody>
      </p:sp>
      <p:pic>
        <p:nvPicPr>
          <p:cNvPr id="1458" name="Google Shape;14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31" y="2980244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07" y="2980419"/>
            <a:ext cx="1756200" cy="1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819" y="2702619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5669" y="2980419"/>
            <a:ext cx="1756200" cy="1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794" y="2980244"/>
            <a:ext cx="2018325" cy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6379044" y="2980419"/>
            <a:ext cx="1756200" cy="1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Comment ça  </a:t>
            </a:r>
            <a:r>
              <a:rPr lang="en" dirty="0">
                <a:solidFill>
                  <a:srgbClr val="C71FE9"/>
                </a:solidFill>
              </a:rPr>
              <a:t>marche ?</a:t>
            </a:r>
            <a:endParaRPr dirty="0"/>
          </a:p>
        </p:txBody>
      </p:sp>
      <p:sp>
        <p:nvSpPr>
          <p:cNvPr id="1422" name="Google Shape;1422;p31"/>
          <p:cNvSpPr txBox="1"/>
          <p:nvPr/>
        </p:nvSpPr>
        <p:spPr>
          <a:xfrm>
            <a:off x="277068" y="1437529"/>
            <a:ext cx="164471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Inscription et initialisation</a:t>
            </a:r>
            <a:endParaRPr sz="2200" dirty="0">
              <a:solidFill>
                <a:srgbClr val="C71FE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3" name="Google Shape;1423;p31"/>
          <p:cNvSpPr txBox="1"/>
          <p:nvPr/>
        </p:nvSpPr>
        <p:spPr>
          <a:xfrm>
            <a:off x="30257" y="2455962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Inscription sur l’application mobile et initialiser la connexion aux bracelets connectés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4" name="Google Shape;1424;p31"/>
          <p:cNvSpPr txBox="1"/>
          <p:nvPr/>
        </p:nvSpPr>
        <p:spPr>
          <a:xfrm>
            <a:off x="2186408" y="3524287"/>
            <a:ext cx="107772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formulaire</a:t>
            </a:r>
            <a:endParaRPr sz="2200" dirty="0">
              <a:solidFill>
                <a:srgbClr val="C71FE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5" name="Google Shape;1425;p31"/>
          <p:cNvSpPr txBox="1"/>
          <p:nvPr/>
        </p:nvSpPr>
        <p:spPr>
          <a:xfrm>
            <a:off x="1641368" y="4321803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Remplir un formulaire pour ses objectifs de musculations qui proposera plusieurs programmes par la suite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6" name="Google Shape;1426;p31"/>
          <p:cNvSpPr txBox="1"/>
          <p:nvPr/>
        </p:nvSpPr>
        <p:spPr>
          <a:xfrm>
            <a:off x="4021258" y="1598396"/>
            <a:ext cx="1289633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r>
              <a:rPr lang="en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hoix du programme</a:t>
            </a:r>
            <a:endParaRPr sz="2200" dirty="0">
              <a:solidFill>
                <a:srgbClr val="C71FE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7" name="Google Shape;1427;p31"/>
          <p:cNvSpPr txBox="1"/>
          <p:nvPr/>
        </p:nvSpPr>
        <p:spPr>
          <a:xfrm>
            <a:off x="3627201" y="2146450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Choisir le programme qui nous convient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28" name="Google Shape;1428;p31"/>
          <p:cNvPicPr preferRelativeResize="0"/>
          <p:nvPr/>
        </p:nvPicPr>
        <p:blipFill rotWithShape="1">
          <a:blip r:embed="rId3">
            <a:alphaModFix/>
          </a:blip>
          <a:srcRect l="2116" r="2125"/>
          <a:stretch/>
        </p:blipFill>
        <p:spPr>
          <a:xfrm>
            <a:off x="455352" y="2883441"/>
            <a:ext cx="8004062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145" y="2860041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02" y="2850628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305" y="2850628"/>
            <a:ext cx="510050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43;p32">
            <a:extLst>
              <a:ext uri="{FF2B5EF4-FFF2-40B4-BE49-F238E27FC236}">
                <a16:creationId xmlns:a16="http://schemas.microsoft.com/office/drawing/2014/main" id="{882C907B-FCAD-452A-8F94-9FDFF5365B8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969474" y="2845625"/>
            <a:ext cx="909050" cy="6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26;p31">
            <a:extLst>
              <a:ext uri="{FF2B5EF4-FFF2-40B4-BE49-F238E27FC236}">
                <a16:creationId xmlns:a16="http://schemas.microsoft.com/office/drawing/2014/main" id="{0081F729-11C9-4828-BED6-3DA534FB2AF2}"/>
              </a:ext>
            </a:extLst>
          </p:cNvPr>
          <p:cNvSpPr txBox="1"/>
          <p:nvPr/>
        </p:nvSpPr>
        <p:spPr>
          <a:xfrm>
            <a:off x="7451490" y="1607047"/>
            <a:ext cx="1415442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Récapitulatif</a:t>
            </a:r>
            <a:endParaRPr sz="2200" dirty="0">
              <a:solidFill>
                <a:srgbClr val="C71FE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1427;p31">
            <a:extLst>
              <a:ext uri="{FF2B5EF4-FFF2-40B4-BE49-F238E27FC236}">
                <a16:creationId xmlns:a16="http://schemas.microsoft.com/office/drawing/2014/main" id="{F611B345-5F6F-4211-9956-8725C8A91C40}"/>
              </a:ext>
            </a:extLst>
          </p:cNvPr>
          <p:cNvSpPr txBox="1"/>
          <p:nvPr/>
        </p:nvSpPr>
        <p:spPr>
          <a:xfrm>
            <a:off x="7036436" y="2256386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Accéder à vos récapitulatif de séance à l’aide de statistiques et de graphiques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" name="Google Shape;1431;p31">
            <a:extLst>
              <a:ext uri="{FF2B5EF4-FFF2-40B4-BE49-F238E27FC236}">
                <a16:creationId xmlns:a16="http://schemas.microsoft.com/office/drawing/2014/main" id="{791A196D-0201-488D-8CDB-E5AF30FFE4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995" y="2848154"/>
            <a:ext cx="510050" cy="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26;p31">
            <a:extLst>
              <a:ext uri="{FF2B5EF4-FFF2-40B4-BE49-F238E27FC236}">
                <a16:creationId xmlns:a16="http://schemas.microsoft.com/office/drawing/2014/main" id="{65E0BAA8-F04D-4400-BC1B-1BDC429027BB}"/>
              </a:ext>
            </a:extLst>
          </p:cNvPr>
          <p:cNvSpPr txBox="1"/>
          <p:nvPr/>
        </p:nvSpPr>
        <p:spPr>
          <a:xfrm>
            <a:off x="6214856" y="3603812"/>
            <a:ext cx="118728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C71FE9"/>
                </a:solidFill>
                <a:latin typeface="Bebas Neue"/>
                <a:ea typeface="Bebas Neue"/>
                <a:cs typeface="Bebas Neue"/>
                <a:sym typeface="Bebas Neue"/>
              </a:rPr>
              <a:t>Faire sa séance</a:t>
            </a:r>
            <a:endParaRPr sz="2200" dirty="0">
              <a:solidFill>
                <a:srgbClr val="C71FE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" name="Google Shape;1427;p31">
            <a:extLst>
              <a:ext uri="{FF2B5EF4-FFF2-40B4-BE49-F238E27FC236}">
                <a16:creationId xmlns:a16="http://schemas.microsoft.com/office/drawing/2014/main" id="{B81FEC71-4B34-46FF-AEC7-7A07CCDE5F41}"/>
              </a:ext>
            </a:extLst>
          </p:cNvPr>
          <p:cNvSpPr txBox="1"/>
          <p:nvPr/>
        </p:nvSpPr>
        <p:spPr>
          <a:xfrm>
            <a:off x="5724596" y="4319077"/>
            <a:ext cx="2167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Effectuer sa séance de musculation équipé de ses bracelets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9"/>
          <p:cNvSpPr txBox="1">
            <a:spLocks noGrp="1"/>
          </p:cNvSpPr>
          <p:nvPr>
            <p:ph type="title" idx="4"/>
          </p:nvPr>
        </p:nvSpPr>
        <p:spPr>
          <a:xfrm>
            <a:off x="3702205" y="540000"/>
            <a:ext cx="4721795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ETAT De l’art et principaux concurrents</a:t>
            </a:r>
            <a:endParaRPr dirty="0"/>
          </a:p>
        </p:txBody>
      </p:sp>
      <p:sp>
        <p:nvSpPr>
          <p:cNvPr id="1798" name="Google Shape;1798;p49"/>
          <p:cNvSpPr txBox="1">
            <a:spLocks noGrp="1"/>
          </p:cNvSpPr>
          <p:nvPr>
            <p:ph type="title"/>
          </p:nvPr>
        </p:nvSpPr>
        <p:spPr>
          <a:xfrm>
            <a:off x="6242301" y="3026006"/>
            <a:ext cx="2344138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Analyse de la qualité du sommeil + suivi d’activité sportive</a:t>
            </a:r>
            <a:endParaRPr sz="2000" dirty="0"/>
          </a:p>
        </p:txBody>
      </p:sp>
      <p:sp>
        <p:nvSpPr>
          <p:cNvPr id="1800" name="Google Shape;1800;p49"/>
          <p:cNvSpPr txBox="1">
            <a:spLocks noGrp="1"/>
          </p:cNvSpPr>
          <p:nvPr>
            <p:ph type="title" idx="6"/>
          </p:nvPr>
        </p:nvSpPr>
        <p:spPr>
          <a:xfrm>
            <a:off x="3598127" y="1581400"/>
            <a:ext cx="4825871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Xiaomi smart band</a:t>
            </a:r>
            <a:endParaRPr dirty="0"/>
          </a:p>
        </p:txBody>
      </p:sp>
      <p:sp>
        <p:nvSpPr>
          <p:cNvPr id="1801" name="Google Shape;1801;p49"/>
          <p:cNvSpPr txBox="1">
            <a:spLocks noGrp="1"/>
          </p:cNvSpPr>
          <p:nvPr>
            <p:ph type="subTitle" idx="5"/>
          </p:nvPr>
        </p:nvSpPr>
        <p:spPr>
          <a:xfrm>
            <a:off x="4705815" y="2417062"/>
            <a:ext cx="3718285" cy="328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Bracelet unique d’évaluation de qualité de vie</a:t>
            </a:r>
            <a:endParaRPr dirty="0"/>
          </a:p>
        </p:txBody>
      </p:sp>
      <p:sp>
        <p:nvSpPr>
          <p:cNvPr id="1802" name="Google Shape;1802;p49"/>
          <p:cNvSpPr txBox="1">
            <a:spLocks noGrp="1"/>
          </p:cNvSpPr>
          <p:nvPr>
            <p:ph type="title" idx="2"/>
          </p:nvPr>
        </p:nvSpPr>
        <p:spPr>
          <a:xfrm>
            <a:off x="4386005" y="3122880"/>
            <a:ext cx="10347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Leader du marché Low cost</a:t>
            </a:r>
            <a:endParaRPr sz="2000" dirty="0"/>
          </a:p>
        </p:txBody>
      </p:sp>
      <p:sp>
        <p:nvSpPr>
          <p:cNvPr id="1803" name="Google Shape;1803;p49"/>
          <p:cNvSpPr txBox="1">
            <a:spLocks noGrp="1"/>
          </p:cNvSpPr>
          <p:nvPr>
            <p:ph type="subTitle" idx="3"/>
          </p:nvPr>
        </p:nvSpPr>
        <p:spPr>
          <a:xfrm>
            <a:off x="6569918" y="4048703"/>
            <a:ext cx="1741458" cy="3523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Natation, course, yoga, musculation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44"/>
          <p:cNvGrpSpPr/>
          <p:nvPr/>
        </p:nvGrpSpPr>
        <p:grpSpPr>
          <a:xfrm>
            <a:off x="586296" y="1671554"/>
            <a:ext cx="7882197" cy="2225842"/>
            <a:chOff x="548959" y="1232939"/>
            <a:chExt cx="7882197" cy="2225842"/>
          </a:xfrm>
        </p:grpSpPr>
        <p:grpSp>
          <p:nvGrpSpPr>
            <p:cNvPr id="1680" name="Google Shape;1680;p44"/>
            <p:cNvGrpSpPr/>
            <p:nvPr/>
          </p:nvGrpSpPr>
          <p:grpSpPr>
            <a:xfrm>
              <a:off x="548959" y="1232939"/>
              <a:ext cx="7882197" cy="2225842"/>
              <a:chOff x="918400" y="1385749"/>
              <a:chExt cx="7341838" cy="2073250"/>
            </a:xfrm>
          </p:grpSpPr>
          <p:pic>
            <p:nvPicPr>
              <p:cNvPr id="1681" name="Google Shape;1681;p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18400" y="1385749"/>
                <a:ext cx="2085576" cy="1149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2" name="Google Shape;1682;p44"/>
              <p:cNvPicPr preferRelativeResize="0"/>
              <p:nvPr/>
            </p:nvPicPr>
            <p:blipFill rotWithShape="1">
              <a:blip r:embed="rId3">
                <a:alphaModFix/>
              </a:blip>
              <a:srcRect l="-1065" r="1444"/>
              <a:stretch/>
            </p:blipFill>
            <p:spPr>
              <a:xfrm>
                <a:off x="4429638" y="1385759"/>
                <a:ext cx="2063734" cy="11492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3" name="Google Shape;1683;p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>
                <a:off x="6174663" y="2309749"/>
                <a:ext cx="2085576" cy="1149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4" name="Google Shape;1684;p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>
                <a:off x="2652775" y="2309749"/>
                <a:ext cx="2085576" cy="114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5" name="Google Shape;168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6327" y="2253437"/>
              <a:ext cx="309237" cy="26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6" name="Google Shape;1686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43014" y="2212137"/>
              <a:ext cx="309237" cy="26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26902" y="2212137"/>
              <a:ext cx="309237" cy="26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8" name="Google Shape;1688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627" y="2253437"/>
              <a:ext cx="309237" cy="26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9" name="Google Shape;1689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21902" y="2212137"/>
              <a:ext cx="309237" cy="267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0" name="Google Shape;1690;p44"/>
          <p:cNvSpPr txBox="1">
            <a:spLocks noGrp="1"/>
          </p:cNvSpPr>
          <p:nvPr>
            <p:ph type="title"/>
          </p:nvPr>
        </p:nvSpPr>
        <p:spPr>
          <a:xfrm>
            <a:off x="676645" y="540000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2"/>
                </a:solidFill>
              </a:rPr>
              <a:t>Pourquoi Fit strap ?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95" name="Google Shape;1695;p44"/>
          <p:cNvSpPr txBox="1">
            <a:spLocks noGrp="1"/>
          </p:cNvSpPr>
          <p:nvPr>
            <p:ph type="title" idx="2"/>
          </p:nvPr>
        </p:nvSpPr>
        <p:spPr>
          <a:xfrm>
            <a:off x="2831495" y="2642940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cost</a:t>
            </a:r>
            <a:endParaRPr dirty="0"/>
          </a:p>
        </p:txBody>
      </p:sp>
      <p:sp>
        <p:nvSpPr>
          <p:cNvPr id="1696" name="Google Shape;1696;p44"/>
          <p:cNvSpPr txBox="1">
            <a:spLocks noGrp="1"/>
          </p:cNvSpPr>
          <p:nvPr>
            <p:ph type="title" idx="4"/>
          </p:nvPr>
        </p:nvSpPr>
        <p:spPr>
          <a:xfrm>
            <a:off x="919345" y="2642940"/>
            <a:ext cx="157492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Specialisation</a:t>
            </a:r>
            <a:endParaRPr dirty="0"/>
          </a:p>
        </p:txBody>
      </p:sp>
      <p:sp>
        <p:nvSpPr>
          <p:cNvPr id="1697" name="Google Shape;1697;p44"/>
          <p:cNvSpPr txBox="1">
            <a:spLocks noGrp="1"/>
          </p:cNvSpPr>
          <p:nvPr>
            <p:ph type="title" idx="6"/>
          </p:nvPr>
        </p:nvSpPr>
        <p:spPr>
          <a:xfrm>
            <a:off x="6633645" y="2642940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autonomie</a:t>
            </a:r>
            <a:endParaRPr dirty="0"/>
          </a:p>
        </p:txBody>
      </p:sp>
      <p:sp>
        <p:nvSpPr>
          <p:cNvPr id="1698" name="Google Shape;1698;p44"/>
          <p:cNvSpPr txBox="1">
            <a:spLocks noGrp="1"/>
          </p:cNvSpPr>
          <p:nvPr>
            <p:ph type="title" idx="8"/>
          </p:nvPr>
        </p:nvSpPr>
        <p:spPr>
          <a:xfrm>
            <a:off x="4732558" y="2643003"/>
            <a:ext cx="150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affiliation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F86D5A1-62AF-46AB-9F7C-837AE882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54" y="1133149"/>
            <a:ext cx="1884288" cy="33325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B21CAA-4506-474D-8CA1-C04160D8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85" y="1180147"/>
            <a:ext cx="1884288" cy="328559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7F75B2-9798-4F65-B4B4-C10C499C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24" y="1197928"/>
            <a:ext cx="1884288" cy="3429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7F60B5-AB1A-4595-AB8C-59AA3173D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88349" y="616681"/>
            <a:ext cx="5223281" cy="56702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FF28526-FFC7-478E-8566-99C09FD09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816" y="595417"/>
            <a:ext cx="5223281" cy="56702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CBA92B3-0337-445F-B75C-5628CBFE8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8988" y="621054"/>
            <a:ext cx="5223281" cy="5670209"/>
          </a:xfrm>
          <a:prstGeom prst="rect">
            <a:avLst/>
          </a:prstGeom>
        </p:spPr>
      </p:pic>
      <p:sp>
        <p:nvSpPr>
          <p:cNvPr id="1523" name="Google Shape;1523;p37"/>
          <p:cNvSpPr txBox="1">
            <a:spLocks noGrp="1"/>
          </p:cNvSpPr>
          <p:nvPr>
            <p:ph type="title"/>
          </p:nvPr>
        </p:nvSpPr>
        <p:spPr>
          <a:xfrm>
            <a:off x="720000" y="32027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MAQUETTE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0992E8-ED03-4133-9DD4-A3A8559A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74" y="1421297"/>
            <a:ext cx="760672" cy="7200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1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3"/>
          <p:cNvSpPr txBox="1">
            <a:spLocks noGrp="1"/>
          </p:cNvSpPr>
          <p:nvPr>
            <p:ph type="title" idx="3"/>
          </p:nvPr>
        </p:nvSpPr>
        <p:spPr>
          <a:xfrm>
            <a:off x="720000" y="172855"/>
            <a:ext cx="7704000" cy="47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BUDGET</a:t>
            </a:r>
            <a:endParaRPr dirty="0"/>
          </a:p>
        </p:txBody>
      </p:sp>
      <p:sp>
        <p:nvSpPr>
          <p:cNvPr id="1673" name="Google Shape;1673;p43"/>
          <p:cNvSpPr txBox="1">
            <a:spLocks noGrp="1"/>
          </p:cNvSpPr>
          <p:nvPr>
            <p:ph type="title"/>
          </p:nvPr>
        </p:nvSpPr>
        <p:spPr>
          <a:xfrm>
            <a:off x="840412" y="2849325"/>
            <a:ext cx="3852000" cy="649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Estimation du temps de réalisation: 40 jours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>
                <a:solidFill>
                  <a:schemeClr val="tx2"/>
                </a:solidFill>
              </a:rPr>
              <a:t>600€</a:t>
            </a:r>
            <a:r>
              <a:rPr lang="fr-FR" dirty="0"/>
              <a:t> jour/homme) soit</a:t>
            </a:r>
            <a:r>
              <a:rPr lang="fr-FR" dirty="0">
                <a:solidFill>
                  <a:schemeClr val="tx2"/>
                </a:solidFill>
              </a:rPr>
              <a:t> 96 000€</a:t>
            </a:r>
            <a:br>
              <a:rPr lang="fr-FR" dirty="0"/>
            </a:br>
            <a:endParaRPr lang="fr-FR" dirty="0"/>
          </a:p>
        </p:txBody>
      </p:sp>
      <p:sp>
        <p:nvSpPr>
          <p:cNvPr id="1674" name="Google Shape;1674;p43"/>
          <p:cNvSpPr txBox="1">
            <a:spLocks noGrp="1"/>
          </p:cNvSpPr>
          <p:nvPr>
            <p:ph type="title" idx="2"/>
          </p:nvPr>
        </p:nvSpPr>
        <p:spPr>
          <a:xfrm>
            <a:off x="981412" y="1862419"/>
            <a:ext cx="3852000" cy="81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~130 000€</a:t>
            </a:r>
            <a:endParaRPr dirty="0"/>
          </a:p>
        </p:txBody>
      </p:sp>
      <p:sp>
        <p:nvSpPr>
          <p:cNvPr id="17" name="Google Shape;239;p46">
            <a:extLst>
              <a:ext uri="{FF2B5EF4-FFF2-40B4-BE49-F238E27FC236}">
                <a16:creationId xmlns:a16="http://schemas.microsoft.com/office/drawing/2014/main" id="{9913319E-BFB8-4565-91AC-186ABE5EEF0F}"/>
              </a:ext>
            </a:extLst>
          </p:cNvPr>
          <p:cNvSpPr txBox="1">
            <a:spLocks/>
          </p:cNvSpPr>
          <p:nvPr/>
        </p:nvSpPr>
        <p:spPr>
          <a:xfrm>
            <a:off x="480412" y="4221327"/>
            <a:ext cx="2151952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chemeClr val="dk2"/>
                </a:solidFill>
                <a:latin typeface="Bebas Neue"/>
                <a:sym typeface="Bebas Neue"/>
              </a:rPr>
              <a:t>2 Développeurs mobile</a:t>
            </a:r>
          </a:p>
        </p:txBody>
      </p:sp>
      <p:cxnSp>
        <p:nvCxnSpPr>
          <p:cNvPr id="18" name="Google Shape;243;p46">
            <a:extLst>
              <a:ext uri="{FF2B5EF4-FFF2-40B4-BE49-F238E27FC236}">
                <a16:creationId xmlns:a16="http://schemas.microsoft.com/office/drawing/2014/main" id="{50AA3368-A70A-4045-BC9F-42B482752B47}"/>
              </a:ext>
            </a:extLst>
          </p:cNvPr>
          <p:cNvCxnSpPr/>
          <p:nvPr/>
        </p:nvCxnSpPr>
        <p:spPr>
          <a:xfrm>
            <a:off x="1337966" y="469258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9" name="Google Shape;244;p46">
            <a:extLst>
              <a:ext uri="{FF2B5EF4-FFF2-40B4-BE49-F238E27FC236}">
                <a16:creationId xmlns:a16="http://schemas.microsoft.com/office/drawing/2014/main" id="{1F0FB0FE-8CE1-4C71-8B0B-D14AE7D94CEE}"/>
              </a:ext>
            </a:extLst>
          </p:cNvPr>
          <p:cNvSpPr/>
          <p:nvPr/>
        </p:nvSpPr>
        <p:spPr>
          <a:xfrm>
            <a:off x="1150830" y="3617374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" name="Graphique 19" descr="Smartphone contour">
            <a:extLst>
              <a:ext uri="{FF2B5EF4-FFF2-40B4-BE49-F238E27FC236}">
                <a16:creationId xmlns:a16="http://schemas.microsoft.com/office/drawing/2014/main" id="{5B013D97-2331-460D-AD93-E272F8416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18929" y="3685473"/>
            <a:ext cx="548401" cy="548401"/>
          </a:xfrm>
          <a:prstGeom prst="rect">
            <a:avLst/>
          </a:prstGeom>
        </p:spPr>
      </p:pic>
      <p:sp>
        <p:nvSpPr>
          <p:cNvPr id="21" name="Google Shape;239;p46">
            <a:extLst>
              <a:ext uri="{FF2B5EF4-FFF2-40B4-BE49-F238E27FC236}">
                <a16:creationId xmlns:a16="http://schemas.microsoft.com/office/drawing/2014/main" id="{58676CCE-F8C6-42A3-AC0E-55A5D89380B7}"/>
              </a:ext>
            </a:extLst>
          </p:cNvPr>
          <p:cNvSpPr txBox="1">
            <a:spLocks/>
          </p:cNvSpPr>
          <p:nvPr/>
        </p:nvSpPr>
        <p:spPr>
          <a:xfrm>
            <a:off x="2766412" y="4233534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chemeClr val="dk2"/>
                </a:solidFill>
                <a:latin typeface="Bebas Neue"/>
                <a:sym typeface="Bebas Neue"/>
              </a:rPr>
              <a:t>2 ingénieurs IOT</a:t>
            </a:r>
          </a:p>
        </p:txBody>
      </p:sp>
      <p:cxnSp>
        <p:nvCxnSpPr>
          <p:cNvPr id="22" name="Google Shape;243;p46">
            <a:extLst>
              <a:ext uri="{FF2B5EF4-FFF2-40B4-BE49-F238E27FC236}">
                <a16:creationId xmlns:a16="http://schemas.microsoft.com/office/drawing/2014/main" id="{AA0D5D73-5736-4614-9DC6-9EB930979C4D}"/>
              </a:ext>
            </a:extLst>
          </p:cNvPr>
          <p:cNvCxnSpPr/>
          <p:nvPr/>
        </p:nvCxnSpPr>
        <p:spPr>
          <a:xfrm>
            <a:off x="3588416" y="4769727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" name="Google Shape;244;p46">
            <a:extLst>
              <a:ext uri="{FF2B5EF4-FFF2-40B4-BE49-F238E27FC236}">
                <a16:creationId xmlns:a16="http://schemas.microsoft.com/office/drawing/2014/main" id="{04730149-EC86-4883-AED1-0F5B5D32A87C}"/>
              </a:ext>
            </a:extLst>
          </p:cNvPr>
          <p:cNvSpPr/>
          <p:nvPr/>
        </p:nvSpPr>
        <p:spPr>
          <a:xfrm>
            <a:off x="3436830" y="3629581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" name="Graphique 23" descr="Main de robot avec un remplissage uni">
            <a:extLst>
              <a:ext uri="{FF2B5EF4-FFF2-40B4-BE49-F238E27FC236}">
                <a16:creationId xmlns:a16="http://schemas.microsoft.com/office/drawing/2014/main" id="{2B40F3BD-E42A-4198-B946-7255679D3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04929" y="3697680"/>
            <a:ext cx="548401" cy="548401"/>
          </a:xfrm>
          <a:prstGeom prst="rect">
            <a:avLst/>
          </a:prstGeom>
        </p:spPr>
      </p:pic>
      <p:sp>
        <p:nvSpPr>
          <p:cNvPr id="26" name="Google Shape;1673;p43">
            <a:extLst>
              <a:ext uri="{FF2B5EF4-FFF2-40B4-BE49-F238E27FC236}">
                <a16:creationId xmlns:a16="http://schemas.microsoft.com/office/drawing/2014/main" id="{8790A762-B13D-423B-B533-1B943B08775C}"/>
              </a:ext>
            </a:extLst>
          </p:cNvPr>
          <p:cNvSpPr txBox="1">
            <a:spLocks/>
          </p:cNvSpPr>
          <p:nvPr/>
        </p:nvSpPr>
        <p:spPr>
          <a:xfrm>
            <a:off x="637697" y="938114"/>
            <a:ext cx="4195715" cy="64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Chaine de Production sous traités</a:t>
            </a:r>
          </a:p>
          <a:p>
            <a:pPr algn="ctr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déploiement à 2000 exemplaires soit </a:t>
            </a:r>
            <a:r>
              <a:rPr lang="fr-FR" dirty="0">
                <a:solidFill>
                  <a:schemeClr val="tx2"/>
                </a:solidFill>
              </a:rPr>
              <a:t>30 000€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c Sports Marketing Plan by Slidesgo">
  <a:themeElements>
    <a:clrScheme name="Simple Light">
      <a:dk1>
        <a:srgbClr val="000000"/>
      </a:dk1>
      <a:lt1>
        <a:srgbClr val="FFFFFF"/>
      </a:lt1>
      <a:dk2>
        <a:srgbClr val="05B5FF"/>
      </a:dk2>
      <a:lt2>
        <a:srgbClr val="C71FE9"/>
      </a:lt2>
      <a:accent1>
        <a:srgbClr val="05B5FF"/>
      </a:accent1>
      <a:accent2>
        <a:srgbClr val="C71FE9"/>
      </a:accent2>
      <a:accent3>
        <a:srgbClr val="FFFFFF"/>
      </a:accent3>
      <a:accent4>
        <a:srgbClr val="8E89A8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298</Words>
  <Application>Microsoft Office PowerPoint</Application>
  <PresentationFormat>Affichage à l'écran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Bebas Neue</vt:lpstr>
      <vt:lpstr>Arial</vt:lpstr>
      <vt:lpstr>Muli</vt:lpstr>
      <vt:lpstr>Natic Sports Marketing Plan by Slidesgo</vt:lpstr>
      <vt:lpstr>FIT STRAP</vt:lpstr>
      <vt:lpstr>SOMMAIRE</vt:lpstr>
      <vt:lpstr>PRESENTATION FIT STRAP</vt:lpstr>
      <vt:lpstr>A Quoi ça sert ?</vt:lpstr>
      <vt:lpstr>Comment ça  marche ?</vt:lpstr>
      <vt:lpstr>ETAT De l’art et principaux concurrents</vt:lpstr>
      <vt:lpstr>Pourquoi Fit strap ? </vt:lpstr>
      <vt:lpstr>MAQUETTE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STRAP</dc:title>
  <cp:lastModifiedBy>Hugo DEMARET</cp:lastModifiedBy>
  <cp:revision>7</cp:revision>
  <dcterms:modified xsi:type="dcterms:W3CDTF">2022-04-14T14:15:45Z</dcterms:modified>
</cp:coreProperties>
</file>