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73" r:id="rId4"/>
    <p:sldId id="270" r:id="rId5"/>
    <p:sldId id="269" r:id="rId6"/>
    <p:sldId id="271" r:id="rId7"/>
    <p:sldId id="272" r:id="rId8"/>
    <p:sldId id="274" r:id="rId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3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20A91-B9A9-471D-A6DB-0A8A3EC793DF}" type="datetimeFigureOut">
              <a:rPr lang="fr-FR" smtClean="0"/>
              <a:t>13/05/2021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85983-2FE5-4E95-B8B1-AD21E45097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834E6-394E-4A29-A065-F0BFB7070DD8}" type="datetimeFigureOut">
              <a:rPr lang="fr-FR" smtClean="0"/>
              <a:t>13/05/2021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EFB6D-367E-4C25-963D-E435716D2D76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DAEC444-603B-4F09-9A06-5917518DD901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fr-FR" noProof="0" smtClean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28138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fr-FR" noProof="0" smtClean="0"/>
              <a:t>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17950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rtlCol="0"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AA793B-D01C-4F5B-B8D8-6B4B22468D24}" type="datetime1">
              <a:rPr lang="fr-FR" smtClean="0"/>
              <a:t>13/05/2021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4C5BE1-4F4C-471B-964C-C4E6004DEADB}" type="datetime1">
              <a:rPr lang="fr-FR" smtClean="0"/>
              <a:t>13/05/2021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2174C0-AAFC-40FA-A210-5BC0E70F2E35}" type="datetime1">
              <a:rPr lang="fr-FR" smtClean="0"/>
              <a:pPr/>
              <a:t>13/05/2021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1247" y="3429000"/>
            <a:ext cx="10374313" cy="1838519"/>
          </a:xfrm>
        </p:spPr>
        <p:txBody>
          <a:bodyPr rtlCol="0"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10374312" cy="475488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BCE1244-2061-4A1B-BE44-C57F1176482C}" type="datetime1">
              <a:rPr lang="fr-FR" smtClean="0"/>
              <a:pPr/>
              <a:t>13/05/2021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177936-4305-420E-ADB5-331C437845B8}" type="datetime1">
              <a:rPr lang="fr-FR" smtClean="0"/>
              <a:t>13/05/2021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BBE45D-5312-4E6F-B811-C47C3A30D5AB}" type="datetime1">
              <a:rPr lang="fr-FR" smtClean="0"/>
              <a:t>13/05/2021</a:t>
            </a:fld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9832E5-C38C-4E13-866E-BFFBFCD4F635}" type="datetime1">
              <a:rPr lang="fr-FR" smtClean="0"/>
              <a:t>13/05/2021</a:t>
            </a:fld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24799" y="1524000"/>
            <a:ext cx="3662995" cy="1905000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662994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FE6DAB-83B7-4A08-8CB8-D73B0434511A}" type="datetime1">
              <a:rPr lang="fr-FR" smtClean="0"/>
              <a:t>13/05/2021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24799" y="1527048"/>
            <a:ext cx="3679179" cy="1901952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679178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37EAC7-A828-4647-8196-D8948109078E}" type="datetime1">
              <a:rPr lang="fr-FR" smtClean="0"/>
              <a:pPr/>
              <a:t>13/05/2021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4" name="Espace réservé de la date 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E24C68AF-FB3F-48C7-BE77-CA17C03A5DA9}" type="datetime1">
              <a:rPr lang="fr-FR" smtClean="0"/>
              <a:pPr/>
              <a:t>13/05/2021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13333A4-2EF1-4B79-B68C-AB20E66B4822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uv.fr/fr/datasets/demandes-de-valeurs-foncieres-geolocalise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8201" y="3927220"/>
            <a:ext cx="10515598" cy="14231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fr-FR" b="1" dirty="0" err="1"/>
              <a:t>MyImmo</a:t>
            </a:r>
            <a:br>
              <a:rPr lang="fr-FR" b="1" dirty="0"/>
            </a:br>
            <a:r>
              <a:rPr lang="fr-FR" b="1" dirty="0"/>
              <a:t>Estimation d’un bien immobilier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676736"/>
          </a:xfrm>
        </p:spPr>
        <p:txBody>
          <a:bodyPr rtlCol="0">
            <a:normAutofit fontScale="92500" lnSpcReduction="10000"/>
          </a:bodyPr>
          <a:lstStyle/>
          <a:p>
            <a:pPr algn="ctr" rtl="0"/>
            <a:r>
              <a:rPr lang="fr-FR" dirty="0"/>
              <a:t>Séance 2</a:t>
            </a:r>
          </a:p>
          <a:p>
            <a:pPr algn="ctr" rtl="0"/>
            <a:r>
              <a:rPr lang="fr-FR" dirty="0"/>
              <a:t>BENDAVID Natane – WADE Cheikh Abdourahmane</a:t>
            </a: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475" y="151001"/>
            <a:ext cx="10515600" cy="688229"/>
          </a:xfrm>
        </p:spPr>
        <p:txBody>
          <a:bodyPr rtlCol="0"/>
          <a:lstStyle/>
          <a:p>
            <a:pPr algn="ctr" rtl="0"/>
            <a:r>
              <a:rPr lang="fr-FR" dirty="0"/>
              <a:t>Description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699" y="1253331"/>
            <a:ext cx="10515600" cy="435133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Création d’une API pour estimer son bien immobilier.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Estimation du bien avec une adresse postale et une surface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Mise en place d’un site web pour l’utilisation de l’API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Utilisation des données </a:t>
            </a:r>
            <a:r>
              <a:rPr lang="fr-FR" b="1" dirty="0"/>
              <a:t>des valeurs foncières géolocalisées </a:t>
            </a:r>
          </a:p>
          <a:p>
            <a:pPr lvl="1"/>
            <a:r>
              <a:rPr lang="fr-FR" b="1" dirty="0"/>
              <a:t>Source : Etalab</a:t>
            </a:r>
          </a:p>
          <a:p>
            <a:pPr lvl="1"/>
            <a:r>
              <a:rPr lang="fr-FR" b="1" dirty="0">
                <a:hlinkClick r:id="rId3"/>
              </a:rPr>
              <a:t>https://www.data.gouv.fr/fr/datasets/demandes-de-valeurs-foncieres-geolocalisees/</a:t>
            </a:r>
            <a:r>
              <a:rPr lang="fr-FR" b="1" dirty="0"/>
              <a:t> </a:t>
            </a:r>
          </a:p>
          <a:p>
            <a:pPr lvl="1"/>
            <a:r>
              <a:rPr lang="fr-FR" b="1" dirty="0"/>
              <a:t>Données depuis 2014</a:t>
            </a:r>
          </a:p>
          <a:p>
            <a:pPr rtl="0"/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7D19BFE-A71E-444B-AC5B-3A017EBD04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4" t="13846" r="21407" b="24479"/>
          <a:stretch/>
        </p:blipFill>
        <p:spPr>
          <a:xfrm>
            <a:off x="9217947" y="1558211"/>
            <a:ext cx="2211354" cy="229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2B4B6-50AF-4916-8C9D-A9CAC429D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728"/>
            <a:ext cx="10515600" cy="696618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Ordre du jour – Séance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F763F2-B043-437E-B79F-BE8BEFFC0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44" y="1541799"/>
            <a:ext cx="5724438" cy="4093184"/>
          </a:xfrm>
        </p:spPr>
        <p:txBody>
          <a:bodyPr>
            <a:normAutofit/>
          </a:bodyPr>
          <a:lstStyle/>
          <a:p>
            <a:r>
              <a:rPr lang="fr-FR" dirty="0"/>
              <a:t>Création d’une première maquette du site web</a:t>
            </a:r>
          </a:p>
          <a:p>
            <a:endParaRPr lang="fr-FR" dirty="0"/>
          </a:p>
          <a:p>
            <a:r>
              <a:rPr lang="fr-FR" dirty="0"/>
              <a:t>Création de l’interface web</a:t>
            </a:r>
          </a:p>
          <a:p>
            <a:pPr lvl="1"/>
            <a:r>
              <a:rPr lang="fr-FR" dirty="0"/>
              <a:t>Mise en place de l’api adresse de data </a:t>
            </a:r>
            <a:r>
              <a:rPr lang="fr-FR" dirty="0" err="1"/>
              <a:t>gouv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Première exploration des données</a:t>
            </a:r>
          </a:p>
          <a:p>
            <a:pPr lvl="1"/>
            <a:r>
              <a:rPr lang="fr-FR" dirty="0"/>
              <a:t>Rapport </a:t>
            </a:r>
            <a:r>
              <a:rPr lang="fr-FR" dirty="0" err="1"/>
              <a:t>Pbi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39D09DF-8D44-4F4C-AA13-BC43B8DF55E0}"/>
              </a:ext>
            </a:extLst>
          </p:cNvPr>
          <p:cNvSpPr txBox="1">
            <a:spLocks/>
          </p:cNvSpPr>
          <p:nvPr/>
        </p:nvSpPr>
        <p:spPr>
          <a:xfrm>
            <a:off x="6375164" y="1541799"/>
            <a:ext cx="5470092" cy="491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Identification des utilisateurs types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Revue définitive de l’architecture et du schéma technique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Revue définitive des outils techniques utilisé</a:t>
            </a:r>
          </a:p>
        </p:txBody>
      </p:sp>
    </p:spTree>
    <p:extLst>
      <p:ext uri="{BB962C8B-B14F-4D97-AF65-F5344CB8AC3E}">
        <p14:creationId xmlns:p14="http://schemas.microsoft.com/office/powerpoint/2010/main" val="298975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475" y="151001"/>
            <a:ext cx="10515600" cy="688229"/>
          </a:xfrm>
        </p:spPr>
        <p:txBody>
          <a:bodyPr rtlCol="0"/>
          <a:lstStyle/>
          <a:p>
            <a:pPr algn="ctr" rtl="0"/>
            <a:r>
              <a:rPr lang="fr-FR" dirty="0"/>
              <a:t>Les utilisateurs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699" y="1253331"/>
            <a:ext cx="8372912" cy="4351338"/>
          </a:xfrm>
        </p:spPr>
        <p:txBody>
          <a:bodyPr rtlCol="0">
            <a:normAutofit fontScale="92500"/>
          </a:bodyPr>
          <a:lstStyle/>
          <a:p>
            <a:pPr marL="0" indent="0" rtl="0">
              <a:buNone/>
            </a:pPr>
            <a:r>
              <a:rPr lang="fr-FR" dirty="0"/>
              <a:t>Ce projet s’adresse :</a:t>
            </a:r>
          </a:p>
          <a:p>
            <a:pPr rtl="0"/>
            <a:endParaRPr lang="fr-FR" dirty="0"/>
          </a:p>
          <a:p>
            <a:pPr lvl="1"/>
            <a:r>
              <a:rPr lang="fr-FR" dirty="0"/>
              <a:t>aux particuliers ou professionnels voulant estimer leurs biens immobiliers.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aux particuliers ou professionnels voulant vendre leurs biens immobiliers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aux particuliers ou professionnels voulant acheter un bien immobilier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aux particuliers ou professionnels voulant investir dans un bien immobilier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aux développeurs voulant mettre en place un système d’estimation de bien immobilier sur leurs sites web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rtl="0"/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7D19BFE-A71E-444B-AC5B-3A017EBD04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4" t="13846" r="21407" b="24479"/>
          <a:stretch/>
        </p:blipFill>
        <p:spPr>
          <a:xfrm>
            <a:off x="9217947" y="1558211"/>
            <a:ext cx="2211354" cy="229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0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13705-A2E8-4EA1-8AEC-1DCD42C3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1" y="-176049"/>
            <a:ext cx="10515600" cy="1145224"/>
          </a:xfrm>
        </p:spPr>
        <p:txBody>
          <a:bodyPr/>
          <a:lstStyle/>
          <a:p>
            <a:pPr algn="ctr"/>
            <a:r>
              <a:rPr lang="fr-FR" dirty="0"/>
              <a:t>Architecture du projet – Data </a:t>
            </a:r>
            <a:r>
              <a:rPr lang="fr-FR" dirty="0" err="1"/>
              <a:t>prep</a:t>
            </a:r>
            <a:r>
              <a:rPr lang="fr-FR" dirty="0"/>
              <a:t> / engineering</a:t>
            </a:r>
          </a:p>
        </p:txBody>
      </p:sp>
      <p:pic>
        <p:nvPicPr>
          <p:cNvPr id="1050" name="Picture 26" descr="AWS S3 with Nodejs practice. AWS SA Fundamentals | by Nhan Cao | Medium">
            <a:extLst>
              <a:ext uri="{FF2B5EF4-FFF2-40B4-BE49-F238E27FC236}">
                <a16:creationId xmlns:a16="http://schemas.microsoft.com/office/drawing/2014/main" id="{B7E6DBAD-3B97-46BF-B1BD-16008D7A2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714" y="3132670"/>
            <a:ext cx="4224891" cy="145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03BF2B2-6ADF-4140-BFE8-7B93E8F00C36}"/>
              </a:ext>
            </a:extLst>
          </p:cNvPr>
          <p:cNvCxnSpPr>
            <a:cxnSpLocks/>
          </p:cNvCxnSpPr>
          <p:nvPr/>
        </p:nvCxnSpPr>
        <p:spPr>
          <a:xfrm>
            <a:off x="7638915" y="3101663"/>
            <a:ext cx="1272222" cy="65299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D3AE132A-F2AF-4E9B-8E79-85D70AEEE679}"/>
              </a:ext>
            </a:extLst>
          </p:cNvPr>
          <p:cNvSpPr txBox="1"/>
          <p:nvPr/>
        </p:nvSpPr>
        <p:spPr>
          <a:xfrm>
            <a:off x="9062643" y="4587375"/>
            <a:ext cx="2933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Echange et création des données / fichiers</a:t>
            </a:r>
          </a:p>
        </p:txBody>
      </p:sp>
      <p:pic>
        <p:nvPicPr>
          <p:cNvPr id="1056" name="Picture 32" descr="Apache Spark — Wikipédia">
            <a:extLst>
              <a:ext uri="{FF2B5EF4-FFF2-40B4-BE49-F238E27FC236}">
                <a16:creationId xmlns:a16="http://schemas.microsoft.com/office/drawing/2014/main" id="{93100661-B1B0-427A-9820-EAEB7F75D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54" y="1120440"/>
            <a:ext cx="1333454" cy="6945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Logo Python PNG transparents - StickPNG">
            <a:extLst>
              <a:ext uri="{FF2B5EF4-FFF2-40B4-BE49-F238E27FC236}">
                <a16:creationId xmlns:a16="http://schemas.microsoft.com/office/drawing/2014/main" id="{273DCC4F-0ED3-461F-82BA-411FD21CC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925" y="1844522"/>
            <a:ext cx="577092" cy="57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90907060-7AC8-4625-B59A-EA0221EA5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237" y="1778878"/>
            <a:ext cx="1779273" cy="71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PC Icon - Free Icons">
            <a:extLst>
              <a:ext uri="{FF2B5EF4-FFF2-40B4-BE49-F238E27FC236}">
                <a16:creationId xmlns:a16="http://schemas.microsoft.com/office/drawing/2014/main" id="{D46947C7-D75F-4D3B-BE21-10E903210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29" y="3494546"/>
            <a:ext cx="1149098" cy="114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4D9D62DE-3023-49F4-9A5B-D9C44098F769}"/>
              </a:ext>
            </a:extLst>
          </p:cNvPr>
          <p:cNvSpPr txBox="1"/>
          <p:nvPr/>
        </p:nvSpPr>
        <p:spPr>
          <a:xfrm>
            <a:off x="0" y="4809346"/>
            <a:ext cx="213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Web Browser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D0194903-2D66-4C88-BB00-0AA6B8874797}"/>
              </a:ext>
            </a:extLst>
          </p:cNvPr>
          <p:cNvCxnSpPr>
            <a:cxnSpLocks/>
          </p:cNvCxnSpPr>
          <p:nvPr/>
        </p:nvCxnSpPr>
        <p:spPr>
          <a:xfrm flipV="1">
            <a:off x="1783393" y="3101663"/>
            <a:ext cx="1228255" cy="6370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8" name="Picture 4" descr="Partners - Page 3 of 11 - The Databricks Blog">
            <a:extLst>
              <a:ext uri="{FF2B5EF4-FFF2-40B4-BE49-F238E27FC236}">
                <a16:creationId xmlns:a16="http://schemas.microsoft.com/office/drawing/2014/main" id="{2E3B8FB2-7FC6-4AF0-8BB2-1DAFC176C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57" y="2561201"/>
            <a:ext cx="4098693" cy="69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3B860A8F-F72A-47C2-90F9-E9996D5E5937}"/>
              </a:ext>
            </a:extLst>
          </p:cNvPr>
          <p:cNvSpPr txBox="1"/>
          <p:nvPr/>
        </p:nvSpPr>
        <p:spPr>
          <a:xfrm>
            <a:off x="3011648" y="3243496"/>
            <a:ext cx="494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Data préparation / engineering</a:t>
            </a:r>
          </a:p>
        </p:txBody>
      </p:sp>
      <p:pic>
        <p:nvPicPr>
          <p:cNvPr id="1032" name="Picture 8" descr="Scikit-learn — Wikipédia">
            <a:extLst>
              <a:ext uri="{FF2B5EF4-FFF2-40B4-BE49-F238E27FC236}">
                <a16:creationId xmlns:a16="http://schemas.microsoft.com/office/drawing/2014/main" id="{FCA73E42-DFAC-4896-93F7-6C79E06EA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585" y="1156509"/>
            <a:ext cx="1290108" cy="69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36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13705-A2E8-4EA1-8AEC-1DCD42C3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58" y="-126403"/>
            <a:ext cx="11131421" cy="1145224"/>
          </a:xfrm>
        </p:spPr>
        <p:txBody>
          <a:bodyPr/>
          <a:lstStyle/>
          <a:p>
            <a:pPr algn="ctr"/>
            <a:r>
              <a:rPr lang="fr-FR" dirty="0"/>
              <a:t>Architecture du projet – Création de modèle ML (API)</a:t>
            </a:r>
          </a:p>
        </p:txBody>
      </p:sp>
      <p:pic>
        <p:nvPicPr>
          <p:cNvPr id="1028" name="Picture 4" descr="PC Icon - Free Icons">
            <a:extLst>
              <a:ext uri="{FF2B5EF4-FFF2-40B4-BE49-F238E27FC236}">
                <a16:creationId xmlns:a16="http://schemas.microsoft.com/office/drawing/2014/main" id="{367D1272-F9A3-42F4-AA2B-E303EA828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17" y="1670786"/>
            <a:ext cx="1149098" cy="114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émarrer avec Amazon API Gateway | Gestion d'API | Amazon Web Services">
            <a:extLst>
              <a:ext uri="{FF2B5EF4-FFF2-40B4-BE49-F238E27FC236}">
                <a16:creationId xmlns:a16="http://schemas.microsoft.com/office/drawing/2014/main" id="{188E21F8-E897-44D7-A26B-D6D74FCBF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694" y="4057230"/>
            <a:ext cx="1388798" cy="10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Server-less Back-end Development – Development Labs LLC">
            <a:extLst>
              <a:ext uri="{FF2B5EF4-FFF2-40B4-BE49-F238E27FC236}">
                <a16:creationId xmlns:a16="http://schemas.microsoft.com/office/drawing/2014/main" id="{6AF94692-3BC3-47F0-8749-7547ADAB4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568" y="1670786"/>
            <a:ext cx="1105735" cy="114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Download How To Use Aws Sagemaker - Amazon Sagemaker Logo - Full Size PNG  Image - PNGkit">
            <a:extLst>
              <a:ext uri="{FF2B5EF4-FFF2-40B4-BE49-F238E27FC236}">
                <a16:creationId xmlns:a16="http://schemas.microsoft.com/office/drawing/2014/main" id="{236C400E-E9AF-48EB-AC6F-90EE5B34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016" y="4037922"/>
            <a:ext cx="3552305" cy="132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2745BB6-50B4-4B60-88A9-E35FCA79276D}"/>
              </a:ext>
            </a:extLst>
          </p:cNvPr>
          <p:cNvSpPr txBox="1"/>
          <p:nvPr/>
        </p:nvSpPr>
        <p:spPr>
          <a:xfrm>
            <a:off x="-10212" y="2856547"/>
            <a:ext cx="213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Web Browser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D9F12FD-835F-414F-B6A8-C3B8A49A5E95}"/>
              </a:ext>
            </a:extLst>
          </p:cNvPr>
          <p:cNvSpPr txBox="1"/>
          <p:nvPr/>
        </p:nvSpPr>
        <p:spPr>
          <a:xfrm>
            <a:off x="1887915" y="5206328"/>
            <a:ext cx="2132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AWS Api Gateway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E219F66-D010-472D-AA81-ACE79D74337E}"/>
              </a:ext>
            </a:extLst>
          </p:cNvPr>
          <p:cNvSpPr txBox="1"/>
          <p:nvPr/>
        </p:nvSpPr>
        <p:spPr>
          <a:xfrm>
            <a:off x="3912257" y="2844276"/>
            <a:ext cx="213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AWS Lambda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E0F3604-0BC8-4C0E-9A58-56B78913C131}"/>
              </a:ext>
            </a:extLst>
          </p:cNvPr>
          <p:cNvCxnSpPr>
            <a:cxnSpLocks/>
          </p:cNvCxnSpPr>
          <p:nvPr/>
        </p:nvCxnSpPr>
        <p:spPr>
          <a:xfrm>
            <a:off x="2045774" y="3090645"/>
            <a:ext cx="764538" cy="768291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32178506-06C0-477E-8FEE-E4B9504563B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078760" y="3028942"/>
            <a:ext cx="833497" cy="762882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777EA0D-359D-4804-AF33-05EC85B452F6}"/>
              </a:ext>
            </a:extLst>
          </p:cNvPr>
          <p:cNvCxnSpPr>
            <a:cxnSpLocks/>
          </p:cNvCxnSpPr>
          <p:nvPr/>
        </p:nvCxnSpPr>
        <p:spPr>
          <a:xfrm>
            <a:off x="5947794" y="3090645"/>
            <a:ext cx="1125178" cy="845281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0BF2EB6F-BC43-460F-B052-976560832155}"/>
              </a:ext>
            </a:extLst>
          </p:cNvPr>
          <p:cNvCxnSpPr>
            <a:cxnSpLocks/>
          </p:cNvCxnSpPr>
          <p:nvPr/>
        </p:nvCxnSpPr>
        <p:spPr>
          <a:xfrm flipV="1">
            <a:off x="7415868" y="3000193"/>
            <a:ext cx="967998" cy="93573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0">
            <a:extLst>
              <a:ext uri="{FF2B5EF4-FFF2-40B4-BE49-F238E27FC236}">
                <a16:creationId xmlns:a16="http://schemas.microsoft.com/office/drawing/2014/main" id="{829003ED-AF31-4406-8CD3-B169EF922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983" y="5527501"/>
            <a:ext cx="666400" cy="71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La star des algorithmes de ML : XGBoost - datacorner par Benoit Cayla">
            <a:extLst>
              <a:ext uri="{FF2B5EF4-FFF2-40B4-BE49-F238E27FC236}">
                <a16:creationId xmlns:a16="http://schemas.microsoft.com/office/drawing/2014/main" id="{EDD6CEBC-38A2-4277-B888-72283542F3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0" t="28752" r="26090" b="28380"/>
          <a:stretch/>
        </p:blipFill>
        <p:spPr bwMode="auto">
          <a:xfrm>
            <a:off x="8197882" y="5551803"/>
            <a:ext cx="1588878" cy="74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ogo Python PNG transparents - StickPNG">
            <a:extLst>
              <a:ext uri="{FF2B5EF4-FFF2-40B4-BE49-F238E27FC236}">
                <a16:creationId xmlns:a16="http://schemas.microsoft.com/office/drawing/2014/main" id="{D4D5D489-9269-4EB3-B335-4859CBA0D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718" y="5551803"/>
            <a:ext cx="666400" cy="66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eras: the Python deep learning API">
            <a:extLst>
              <a:ext uri="{FF2B5EF4-FFF2-40B4-BE49-F238E27FC236}">
                <a16:creationId xmlns:a16="http://schemas.microsoft.com/office/drawing/2014/main" id="{6F8F35E6-34A5-4E86-9222-839DD7238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881" y="5714706"/>
            <a:ext cx="1661825" cy="48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6" descr="AWS S3 with Nodejs practice. AWS SA Fundamentals | by Nhan Cao | Medium">
            <a:extLst>
              <a:ext uri="{FF2B5EF4-FFF2-40B4-BE49-F238E27FC236}">
                <a16:creationId xmlns:a16="http://schemas.microsoft.com/office/drawing/2014/main" id="{1D148A87-64F8-4DC3-9C95-82C85A128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780" y="1756749"/>
            <a:ext cx="4224891" cy="145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90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B07ED9-53E0-4B99-A127-7563D2E6D6AC}"/>
              </a:ext>
            </a:extLst>
          </p:cNvPr>
          <p:cNvSpPr/>
          <p:nvPr/>
        </p:nvSpPr>
        <p:spPr>
          <a:xfrm>
            <a:off x="3212983" y="1283516"/>
            <a:ext cx="4118995" cy="4723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A13705-A2E8-4EA1-8AEC-1DCD42C3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1" y="-176049"/>
            <a:ext cx="10515600" cy="1145224"/>
          </a:xfrm>
        </p:spPr>
        <p:txBody>
          <a:bodyPr/>
          <a:lstStyle/>
          <a:p>
            <a:pPr algn="ctr"/>
            <a:r>
              <a:rPr lang="fr-FR" dirty="0"/>
              <a:t>Architecture du projet – Interface web</a:t>
            </a:r>
          </a:p>
        </p:txBody>
      </p:sp>
      <p:pic>
        <p:nvPicPr>
          <p:cNvPr id="1042" name="Picture 18" descr="Vue.js Enterprise Partners - Modus Create">
            <a:extLst>
              <a:ext uri="{FF2B5EF4-FFF2-40B4-BE49-F238E27FC236}">
                <a16:creationId xmlns:a16="http://schemas.microsoft.com/office/drawing/2014/main" id="{7CFB44DE-A0EB-435C-8F1D-4BA044F7B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429" y="3951922"/>
            <a:ext cx="2639424" cy="158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PC Icon - Free Icons">
            <a:extLst>
              <a:ext uri="{FF2B5EF4-FFF2-40B4-BE49-F238E27FC236}">
                <a16:creationId xmlns:a16="http://schemas.microsoft.com/office/drawing/2014/main" id="{A83DD667-F56C-4540-B4F0-ED46E7193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48" y="2644563"/>
            <a:ext cx="1149098" cy="114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C7FF3BA-9095-4B4A-A047-64CF29EBE3C7}"/>
              </a:ext>
            </a:extLst>
          </p:cNvPr>
          <p:cNvSpPr txBox="1"/>
          <p:nvPr/>
        </p:nvSpPr>
        <p:spPr>
          <a:xfrm>
            <a:off x="-98381" y="3830324"/>
            <a:ext cx="213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Web Browser</a:t>
            </a:r>
          </a:p>
        </p:txBody>
      </p:sp>
      <p:pic>
        <p:nvPicPr>
          <p:cNvPr id="13" name="Picture 10" descr="Démarrer avec Amazon API Gateway | Gestion d'API | Amazon Web Services">
            <a:extLst>
              <a:ext uri="{FF2B5EF4-FFF2-40B4-BE49-F238E27FC236}">
                <a16:creationId xmlns:a16="http://schemas.microsoft.com/office/drawing/2014/main" id="{AA3BF0EC-1B21-442E-89E1-1B9A51A2B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456" y="1351292"/>
            <a:ext cx="1388798" cy="10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4854CB3-5765-4291-9DAE-0D581C6C6366}"/>
              </a:ext>
            </a:extLst>
          </p:cNvPr>
          <p:cNvSpPr txBox="1"/>
          <p:nvPr/>
        </p:nvSpPr>
        <p:spPr>
          <a:xfrm>
            <a:off x="9283677" y="2500390"/>
            <a:ext cx="213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Api ML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244D8EB-55F0-4204-B1D4-D778E1C2EF59}"/>
              </a:ext>
            </a:extLst>
          </p:cNvPr>
          <p:cNvSpPr txBox="1"/>
          <p:nvPr/>
        </p:nvSpPr>
        <p:spPr>
          <a:xfrm>
            <a:off x="3703526" y="1417613"/>
            <a:ext cx="313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Interface Web - </a:t>
            </a:r>
            <a:r>
              <a:rPr lang="fr-FR" b="1" dirty="0" err="1"/>
              <a:t>MyImmo</a:t>
            </a:r>
            <a:endParaRPr lang="fr-FR" b="1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A868EE8A-F22F-428F-903C-F0D4266C279C}"/>
              </a:ext>
            </a:extLst>
          </p:cNvPr>
          <p:cNvCxnSpPr>
            <a:cxnSpLocks/>
          </p:cNvCxnSpPr>
          <p:nvPr/>
        </p:nvCxnSpPr>
        <p:spPr>
          <a:xfrm flipV="1">
            <a:off x="7384765" y="2357667"/>
            <a:ext cx="2161907" cy="112150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6F310B1-0343-4FEA-86D7-5EDE7D13CD0E}"/>
              </a:ext>
            </a:extLst>
          </p:cNvPr>
          <p:cNvCxnSpPr>
            <a:cxnSpLocks/>
          </p:cNvCxnSpPr>
          <p:nvPr/>
        </p:nvCxnSpPr>
        <p:spPr>
          <a:xfrm>
            <a:off x="7412763" y="3735201"/>
            <a:ext cx="1731237" cy="10085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9599786-2C04-47E7-B7DA-57BDF1695052}"/>
              </a:ext>
            </a:extLst>
          </p:cNvPr>
          <p:cNvCxnSpPr>
            <a:cxnSpLocks/>
          </p:cNvCxnSpPr>
          <p:nvPr/>
        </p:nvCxnSpPr>
        <p:spPr>
          <a:xfrm>
            <a:off x="1797067" y="3390786"/>
            <a:ext cx="129601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6" descr="AWS S3 with Nodejs practice. AWS SA Fundamentals | by Nhan Cao | Medium">
            <a:extLst>
              <a:ext uri="{FF2B5EF4-FFF2-40B4-BE49-F238E27FC236}">
                <a16:creationId xmlns:a16="http://schemas.microsoft.com/office/drawing/2014/main" id="{F74C8A5C-AF1A-4594-9D45-9E5A47721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600" y="4625159"/>
            <a:ext cx="4005938" cy="1381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Logo Heroku PNG transparents - StickPNG">
            <a:extLst>
              <a:ext uri="{FF2B5EF4-FFF2-40B4-BE49-F238E27FC236}">
                <a16:creationId xmlns:a16="http://schemas.microsoft.com/office/drawing/2014/main" id="{DB3D646B-CA9F-47BE-99E2-C29EA7119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21" y="2145616"/>
            <a:ext cx="1079318" cy="168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48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59C27-F6EF-4EAC-96E3-3CBFEED20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99" y="0"/>
            <a:ext cx="10515600" cy="1145224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Objectif Séance 3</a:t>
            </a:r>
            <a:endParaRPr lang="fr-FR" sz="4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A00575-2AFF-424A-80AE-23DF85408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411" y="1994803"/>
            <a:ext cx="4211973" cy="3332206"/>
          </a:xfrm>
        </p:spPr>
        <p:txBody>
          <a:bodyPr>
            <a:normAutofit/>
          </a:bodyPr>
          <a:lstStyle/>
          <a:p>
            <a:r>
              <a:rPr lang="fr-FR" dirty="0"/>
              <a:t>Traitement sur les données</a:t>
            </a:r>
          </a:p>
          <a:p>
            <a:pPr lvl="1"/>
            <a:r>
              <a:rPr lang="fr-FR" dirty="0"/>
              <a:t>Nettoyage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Préparation</a:t>
            </a:r>
          </a:p>
          <a:p>
            <a:pPr lvl="1"/>
            <a:endParaRPr lang="fr-FR" dirty="0"/>
          </a:p>
          <a:p>
            <a:pPr lvl="1"/>
            <a:r>
              <a:rPr lang="fr-FR" dirty="0" err="1"/>
              <a:t>Feature</a:t>
            </a:r>
            <a:r>
              <a:rPr lang="fr-FR" dirty="0"/>
              <a:t> engineering 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Algo Ball </a:t>
            </a:r>
            <a:r>
              <a:rPr lang="fr-FR" dirty="0" err="1"/>
              <a:t>tree</a:t>
            </a:r>
            <a:r>
              <a:rPr lang="fr-FR" dirty="0"/>
              <a:t> (voisin)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4A3635F-A0E9-4085-AFAF-667FA6C5521B}"/>
              </a:ext>
            </a:extLst>
          </p:cNvPr>
          <p:cNvSpPr txBox="1">
            <a:spLocks/>
          </p:cNvSpPr>
          <p:nvPr/>
        </p:nvSpPr>
        <p:spPr>
          <a:xfrm>
            <a:off x="5805881" y="1994803"/>
            <a:ext cx="57122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Première ébauche sur des modelés de ML</a:t>
            </a:r>
          </a:p>
          <a:p>
            <a:r>
              <a:rPr lang="fr-FR" dirty="0"/>
              <a:t>Mise en place de l’architecture pour le site web</a:t>
            </a:r>
          </a:p>
          <a:p>
            <a:r>
              <a:rPr lang="fr-FR" dirty="0"/>
              <a:t>Mise en place de l’architecture pour les données </a:t>
            </a:r>
          </a:p>
          <a:p>
            <a:r>
              <a:rPr lang="fr-FR" dirty="0"/>
              <a:t>Rapport sur les données traitées</a:t>
            </a:r>
          </a:p>
          <a:p>
            <a:r>
              <a:rPr lang="fr-FR" dirty="0"/>
              <a:t>Présentation </a:t>
            </a:r>
            <a:r>
              <a:rPr lang="fr-FR" dirty="0" err="1"/>
              <a:t>ppt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677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ROQUIS VILLE 16 X 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666_TF03031010" id="{02BD5580-1C21-4CCC-8EFF-1EAEEAAAF976}" vid="{5C3F23B1-48D1-4577-ABFE-4C24889562E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Arrière-plan de présentation professionnelle avec croquis de ville (grand écran)</Template>
  <TotalTime>515</TotalTime>
  <Words>289</Words>
  <Application>Microsoft Office PowerPoint</Application>
  <PresentationFormat>Grand écran</PresentationFormat>
  <Paragraphs>71</Paragraphs>
  <Slides>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Schoolbook</vt:lpstr>
      <vt:lpstr>CROQUIS VILLE 16 X 9</vt:lpstr>
      <vt:lpstr>MyImmo Estimation d’un bien immobilier</vt:lpstr>
      <vt:lpstr>Description du projet</vt:lpstr>
      <vt:lpstr>Ordre du jour – Séance 2</vt:lpstr>
      <vt:lpstr>Les utilisateurs</vt:lpstr>
      <vt:lpstr>Architecture du projet – Data prep / engineering</vt:lpstr>
      <vt:lpstr>Architecture du projet – Création de modèle ML (API)</vt:lpstr>
      <vt:lpstr>Architecture du projet – Interface web</vt:lpstr>
      <vt:lpstr>Objectif Séance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MyImmo Estimation d’un bien immobilier</dc:title>
  <dc:creator>Natane Bendavid</dc:creator>
  <cp:lastModifiedBy>Natane Bendavid</cp:lastModifiedBy>
  <cp:revision>40</cp:revision>
  <dcterms:created xsi:type="dcterms:W3CDTF">2021-04-07T07:12:26Z</dcterms:created>
  <dcterms:modified xsi:type="dcterms:W3CDTF">2021-05-13T10:49:30Z</dcterms:modified>
</cp:coreProperties>
</file>