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A0442-3EB0-4F6F-B479-D0C8F6B692E9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E6C98-F787-4206-A88B-4A3AB79DB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6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1DDB-B1DC-4819-B61F-CFE2A222800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B759-4382-405D-A76F-836AE6F35A8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51BA-6C33-4E2A-BD47-C60DF53072D2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699-75B2-420C-94E3-750CB430E77A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6683-A436-4D7E-9DD0-FA74CA79CA7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4C2-4AB0-4725-8C00-4C69FFEB45A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E176-ECE1-49F7-972C-6C8ABE37594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EFF9-D4B1-46D3-9EDD-7E3DCB386778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993A-E540-4B42-93BE-048F3782FFA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01D-3A20-46F3-B569-E0B9A51D6BB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BB89-7E2A-4B62-8C45-4BFE5CE5853C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334E-0BFC-4866-B6B9-7385B7635F2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1A12-D7DF-4E5F-8FC8-AAF5BD96725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AA1-CD49-4D91-B73D-18F7DB651A1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EC5-0AC8-4621-936C-30D3D8F585E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F424-9F84-4D7D-90D3-7AA756AE4DD8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D332-1A3D-4850-8120-7BB0DDF838D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F1399C-7505-4D63-84EF-34CD6059FE48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CE65F-0692-4AF8-8F43-C61FCB8A8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102142"/>
            <a:ext cx="8825658" cy="3329581"/>
          </a:xfrm>
        </p:spPr>
        <p:txBody>
          <a:bodyPr/>
          <a:lstStyle/>
          <a:p>
            <a:pPr algn="ctr"/>
            <a:r>
              <a:rPr lang="fr-FR" dirty="0"/>
              <a:t>Spark Streaming</a:t>
            </a:r>
            <a:br>
              <a:rPr lang="fr-FR" dirty="0"/>
            </a:br>
            <a:br>
              <a:rPr lang="fr-FR" dirty="0"/>
            </a:br>
            <a:r>
              <a:rPr lang="fr-FR" sz="2400" i="1" u="sng" dirty="0" err="1"/>
              <a:t>Dataset</a:t>
            </a:r>
            <a:r>
              <a:rPr lang="fr-FR" sz="2400" i="1" u="sng" dirty="0"/>
              <a:t>: Données des valeurs foncières en France</a:t>
            </a:r>
            <a:br>
              <a:rPr lang="fr-FR" sz="2400" i="1" dirty="0"/>
            </a:br>
            <a:endParaRPr lang="fr-FR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CF7C53-0E45-4582-BB77-6543E79F8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331296"/>
            <a:ext cx="8825658" cy="861420"/>
          </a:xfrm>
        </p:spPr>
        <p:txBody>
          <a:bodyPr/>
          <a:lstStyle/>
          <a:p>
            <a:r>
              <a:rPr lang="fr-FR" dirty="0"/>
              <a:t>Bendavid Natane								Borges brandon</a:t>
            </a:r>
          </a:p>
          <a:p>
            <a:r>
              <a:rPr lang="fr-FR" dirty="0" err="1"/>
              <a:t>Decrouez</a:t>
            </a:r>
            <a:r>
              <a:rPr lang="fr-FR" dirty="0"/>
              <a:t> </a:t>
            </a:r>
            <a:r>
              <a:rPr lang="fr-FR" dirty="0" err="1"/>
              <a:t>antoine</a:t>
            </a:r>
            <a:r>
              <a:rPr lang="fr-FR" dirty="0"/>
              <a:t>								Demaret </a:t>
            </a:r>
            <a:r>
              <a:rPr lang="fr-FR" dirty="0" err="1"/>
              <a:t>hugo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C3D079-889E-4A2B-BDA5-04387949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6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86158-A826-4D50-8F2A-90C9ACA7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Use case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C4CC9-5822-4133-8CFF-F5F5C89F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31" y="1541757"/>
            <a:ext cx="9988062" cy="4863525"/>
          </a:xfrm>
        </p:spPr>
        <p:txBody>
          <a:bodyPr>
            <a:normAutofit fontScale="85000" lnSpcReduction="20000"/>
          </a:bodyPr>
          <a:lstStyle/>
          <a:p>
            <a:r>
              <a:rPr lang="fr-FR" sz="2400" b="0" i="0" dirty="0">
                <a:solidFill>
                  <a:srgbClr val="DCDDDE"/>
                </a:solidFill>
                <a:effectLst/>
                <a:latin typeface="Whitney"/>
              </a:rPr>
              <a:t>Calculer la moyenne de la surface et valeur foncière par département</a:t>
            </a:r>
          </a:p>
          <a:p>
            <a:endParaRPr lang="fr-FR" sz="2400" b="0" i="0" dirty="0">
              <a:solidFill>
                <a:srgbClr val="DCDDDE"/>
              </a:solidFill>
              <a:effectLst/>
              <a:latin typeface="Whitney"/>
            </a:endParaRPr>
          </a:p>
          <a:p>
            <a:r>
              <a:rPr lang="fr-FR" sz="2400" b="0" i="0" dirty="0">
                <a:solidFill>
                  <a:srgbClr val="DCDDDE"/>
                </a:solidFill>
                <a:effectLst/>
                <a:latin typeface="Whitney"/>
              </a:rPr>
              <a:t>Moyenne du nombre de vente par mois </a:t>
            </a:r>
          </a:p>
          <a:p>
            <a:endParaRPr lang="fr-FR" sz="2400" dirty="0">
              <a:solidFill>
                <a:srgbClr val="DCDDDE"/>
              </a:solidFill>
              <a:latin typeface="Whitney"/>
            </a:endParaRPr>
          </a:p>
          <a:p>
            <a:r>
              <a:rPr lang="fr-FR" sz="2400" b="0" i="0" dirty="0">
                <a:solidFill>
                  <a:srgbClr val="DCDDDE"/>
                </a:solidFill>
                <a:effectLst/>
                <a:latin typeface="Whitney"/>
              </a:rPr>
              <a:t>Nombre d'enregistrement par nature de mutation</a:t>
            </a:r>
          </a:p>
          <a:p>
            <a:endParaRPr lang="fr-FR" sz="2400" b="0" i="0" dirty="0">
              <a:solidFill>
                <a:srgbClr val="DCDDDE"/>
              </a:solidFill>
              <a:effectLst/>
              <a:latin typeface="Whitney"/>
            </a:endParaRPr>
          </a:p>
          <a:p>
            <a:r>
              <a:rPr lang="fr-FR" sz="2400" b="0" i="0" dirty="0">
                <a:solidFill>
                  <a:srgbClr val="DCDDDE"/>
                </a:solidFill>
                <a:effectLst/>
                <a:latin typeface="Whitney"/>
              </a:rPr>
              <a:t>Nombre de vente par </a:t>
            </a:r>
            <a:r>
              <a:rPr lang="fr-FR" sz="2400" b="0" i="0" dirty="0" err="1">
                <a:solidFill>
                  <a:srgbClr val="DCDDDE"/>
                </a:solidFill>
                <a:effectLst/>
                <a:latin typeface="Whitney"/>
              </a:rPr>
              <a:t>region</a:t>
            </a:r>
            <a:endParaRPr lang="fr-FR" sz="2400" b="0" i="0" dirty="0">
              <a:solidFill>
                <a:srgbClr val="DCDDDE"/>
              </a:solidFill>
              <a:effectLst/>
              <a:latin typeface="Whitney"/>
            </a:endParaRPr>
          </a:p>
          <a:p>
            <a:endParaRPr lang="fr-FR" sz="2400" dirty="0">
              <a:solidFill>
                <a:srgbClr val="DCDDDE"/>
              </a:solidFill>
              <a:latin typeface="Whitney"/>
            </a:endParaRPr>
          </a:p>
          <a:p>
            <a:r>
              <a:rPr lang="fr-FR" sz="2400" b="0" i="0" dirty="0">
                <a:solidFill>
                  <a:srgbClr val="DCDDDE"/>
                </a:solidFill>
                <a:effectLst/>
                <a:latin typeface="Whitney"/>
              </a:rPr>
              <a:t>Nombre d'enregistrement par type de local et de </a:t>
            </a:r>
            <a:r>
              <a:rPr lang="fr-FR" sz="2400" b="0" i="0" dirty="0" err="1">
                <a:solidFill>
                  <a:srgbClr val="DCDDDE"/>
                </a:solidFill>
                <a:effectLst/>
                <a:latin typeface="Whitney"/>
              </a:rPr>
              <a:t>region</a:t>
            </a:r>
            <a:endParaRPr lang="fr-FR" sz="2400" b="0" i="0" dirty="0">
              <a:solidFill>
                <a:srgbClr val="DCDDDE"/>
              </a:solidFill>
              <a:effectLst/>
              <a:latin typeface="Whitney"/>
            </a:endParaRPr>
          </a:p>
          <a:p>
            <a:endParaRPr lang="fr-FR" sz="2400" b="0" i="0" dirty="0">
              <a:solidFill>
                <a:srgbClr val="DCDDDE"/>
              </a:solidFill>
              <a:effectLst/>
              <a:latin typeface="Whitney"/>
            </a:endParaRPr>
          </a:p>
          <a:p>
            <a:r>
              <a:rPr lang="fr-FR" sz="2400" b="0" i="0" dirty="0">
                <a:solidFill>
                  <a:srgbClr val="DCDDDE"/>
                </a:solidFill>
                <a:effectLst/>
                <a:latin typeface="Whitney"/>
              </a:rPr>
              <a:t>Moyenne des valeurs foncier par</a:t>
            </a:r>
            <a:r>
              <a:rPr lang="fr-FR" sz="2400" dirty="0">
                <a:solidFill>
                  <a:srgbClr val="DCDDDE"/>
                </a:solidFill>
                <a:latin typeface="Whitney"/>
              </a:rPr>
              <a:t> code postal</a:t>
            </a:r>
          </a:p>
          <a:p>
            <a:endParaRPr lang="fr-FR" sz="2400" dirty="0">
              <a:solidFill>
                <a:srgbClr val="DCDDDE"/>
              </a:solidFill>
              <a:latin typeface="Whitney"/>
            </a:endParaRPr>
          </a:p>
          <a:p>
            <a:r>
              <a:rPr lang="fr-FR" sz="2400" b="0" i="0" dirty="0">
                <a:solidFill>
                  <a:srgbClr val="DCDDDE"/>
                </a:solidFill>
                <a:effectLst/>
                <a:latin typeface="Whitney"/>
              </a:rPr>
              <a:t>Moyenne des valeurs foncier et moyenne de la surface par nature culture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491E40-E356-4ACF-9449-3E86F526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3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2226F-3818-41FF-B63A-8DA22508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32728-DB25-4C0E-B9C9-24967CE7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622" y="1520846"/>
            <a:ext cx="3183452" cy="4884436"/>
          </a:xfrm>
        </p:spPr>
        <p:txBody>
          <a:bodyPr>
            <a:normAutofit/>
          </a:bodyPr>
          <a:lstStyle/>
          <a:p>
            <a:r>
              <a:rPr lang="fr-FR" dirty="0" err="1"/>
              <a:t>groupBy</a:t>
            </a:r>
            <a:endParaRPr lang="fr-FR" dirty="0"/>
          </a:p>
          <a:p>
            <a:r>
              <a:rPr lang="fr-FR" dirty="0" err="1"/>
              <a:t>Agg</a:t>
            </a:r>
            <a:endParaRPr lang="fr-FR" dirty="0"/>
          </a:p>
          <a:p>
            <a:pPr lvl="1"/>
            <a:r>
              <a:rPr lang="fr-FR" dirty="0" err="1"/>
              <a:t>Avg</a:t>
            </a:r>
            <a:endParaRPr lang="fr-FR" dirty="0"/>
          </a:p>
          <a:p>
            <a:pPr lvl="1"/>
            <a:r>
              <a:rPr lang="fr-FR" dirty="0" err="1"/>
              <a:t>Sum</a:t>
            </a:r>
            <a:endParaRPr lang="fr-FR" dirty="0"/>
          </a:p>
          <a:p>
            <a:r>
              <a:rPr lang="fr-FR" dirty="0" err="1"/>
              <a:t>Na.drop</a:t>
            </a:r>
            <a:r>
              <a:rPr lang="fr-FR" dirty="0"/>
              <a:t>()</a:t>
            </a:r>
          </a:p>
          <a:p>
            <a:r>
              <a:rPr lang="fr-FR" dirty="0" err="1"/>
              <a:t>Filter</a:t>
            </a:r>
            <a:endParaRPr lang="fr-FR" dirty="0"/>
          </a:p>
          <a:p>
            <a:r>
              <a:rPr lang="fr-FR" dirty="0" err="1"/>
              <a:t>Unix_timestamps</a:t>
            </a:r>
            <a:endParaRPr lang="fr-FR" dirty="0"/>
          </a:p>
          <a:p>
            <a:r>
              <a:rPr lang="fr-FR" dirty="0" err="1"/>
              <a:t>To_timestamp</a:t>
            </a:r>
            <a:endParaRPr lang="fr-FR" dirty="0"/>
          </a:p>
          <a:p>
            <a:r>
              <a:rPr lang="fr-FR" dirty="0" err="1"/>
              <a:t>Withwatermark</a:t>
            </a:r>
            <a:endParaRPr lang="fr-FR" dirty="0"/>
          </a:p>
          <a:p>
            <a:r>
              <a:rPr lang="fr-FR" dirty="0" err="1"/>
              <a:t>orderBy</a:t>
            </a:r>
            <a:endParaRPr lang="fr-FR" dirty="0"/>
          </a:p>
          <a:p>
            <a:r>
              <a:rPr lang="fr-FR" dirty="0"/>
              <a:t>Select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08D0849-3C0F-4044-AF49-64842A935501}"/>
              </a:ext>
            </a:extLst>
          </p:cNvPr>
          <p:cNvSpPr txBox="1">
            <a:spLocks/>
          </p:cNvSpPr>
          <p:nvPr/>
        </p:nvSpPr>
        <p:spPr>
          <a:xfrm>
            <a:off x="6747066" y="1520846"/>
            <a:ext cx="3693279" cy="488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Round</a:t>
            </a:r>
          </a:p>
          <a:p>
            <a:r>
              <a:rPr lang="fr-FR" dirty="0" err="1"/>
              <a:t>withColumn</a:t>
            </a:r>
            <a:endParaRPr lang="fr-FR" dirty="0"/>
          </a:p>
          <a:p>
            <a:r>
              <a:rPr lang="fr-FR" dirty="0" err="1"/>
              <a:t>getItem</a:t>
            </a:r>
            <a:endParaRPr lang="fr-FR" dirty="0"/>
          </a:p>
          <a:p>
            <a:r>
              <a:rPr lang="fr-FR" dirty="0"/>
              <a:t>Distinct</a:t>
            </a:r>
          </a:p>
          <a:p>
            <a:r>
              <a:rPr lang="fr-FR" dirty="0"/>
              <a:t>Alias</a:t>
            </a:r>
          </a:p>
          <a:p>
            <a:r>
              <a:rPr lang="fr-FR" dirty="0"/>
              <a:t>Split</a:t>
            </a:r>
          </a:p>
          <a:p>
            <a:r>
              <a:rPr lang="fr-FR" dirty="0"/>
              <a:t>Cast</a:t>
            </a:r>
          </a:p>
          <a:p>
            <a:r>
              <a:rPr lang="fr-FR" dirty="0"/>
              <a:t>Col</a:t>
            </a:r>
          </a:p>
          <a:p>
            <a:r>
              <a:rPr lang="fr-FR" dirty="0" err="1"/>
              <a:t>Join</a:t>
            </a:r>
            <a:endParaRPr lang="fr-FR" dirty="0"/>
          </a:p>
          <a:p>
            <a:r>
              <a:rPr lang="fr-FR" dirty="0"/>
              <a:t>count</a:t>
            </a:r>
          </a:p>
          <a:p>
            <a:pPr marL="457200" lvl="1" indent="0">
              <a:buFont typeface="Wingdings 3" charset="2"/>
              <a:buNone/>
            </a:pP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BB44D0CB-7025-4846-841D-4279243F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86145-1D65-4463-BA0E-977ABE86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13" y="2293593"/>
            <a:ext cx="10573773" cy="2270814"/>
          </a:xfrm>
        </p:spPr>
        <p:txBody>
          <a:bodyPr/>
          <a:lstStyle/>
          <a:p>
            <a:pPr algn="ctr"/>
            <a:r>
              <a:rPr lang="fr-FR" sz="6600" b="1" dirty="0"/>
              <a:t>Visualisation des données avec Power BI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7F6B61-0B35-44D8-8F53-21680550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24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136</Words>
  <Application>Microsoft Office PowerPoint</Application>
  <PresentationFormat>Grand écran</PresentationFormat>
  <Paragraphs>44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Whitney</vt:lpstr>
      <vt:lpstr>Wingdings 3</vt:lpstr>
      <vt:lpstr>Ion</vt:lpstr>
      <vt:lpstr>Spark Streaming  Dataset: Données des valeurs foncières en France </vt:lpstr>
      <vt:lpstr>Use case</vt:lpstr>
      <vt:lpstr>Fonctions utilisées</vt:lpstr>
      <vt:lpstr>Visualisation des données avec Power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 Données des valeurs foncières en France </dc:title>
  <dc:creator>Natane Bendavid</dc:creator>
  <cp:lastModifiedBy>Natane Bendavid</cp:lastModifiedBy>
  <cp:revision>5</cp:revision>
  <dcterms:created xsi:type="dcterms:W3CDTF">2021-06-08T13:37:15Z</dcterms:created>
  <dcterms:modified xsi:type="dcterms:W3CDTF">2021-06-08T13:55:08Z</dcterms:modified>
</cp:coreProperties>
</file>