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4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32694-7D92-42DD-8742-CFC981372178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79A7B-5FBC-4393-8F9B-E330BA990D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77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4FF6-8E59-4DF5-8063-3CFA8B48BD28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4EFF-55AF-4086-9A69-602DC9C79696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3DC5-76EF-4D33-B8A4-DAFB32BE632F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0021-32EE-4CAB-9CF6-C6828E96CE89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8D45-5617-4976-969A-0AB8276EA668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CB26-AC76-4662-B94E-D64E90185E00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97C4-5881-420D-8FC1-3A6C9ADC4633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6760-458C-4F1C-8723-10A9AB4410F9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5F05-A7EF-4B8B-81D1-CCFDEC0BB95F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C85D-0EE0-455B-9AC3-FC9F1547C6B2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43BC-B31C-4055-ABF5-6CD87CC2B6FF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DD7F-9272-47E4-BF40-06734B9D49C8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143C-6CA3-4146-921C-97CF70E8D750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679D-A279-41C7-8ADE-1A54233B1070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4B14-A8F3-4F27-8F19-178C264CA11E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34B-5657-43C8-82DA-9AA40E55252C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261F-CC7C-4E0C-8D1D-34EFE7DFBC79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462399-B5A4-4DED-80DE-19481349A38B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foQBct2ROI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5FC0C-F3E9-462B-B53C-1A385538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2009014"/>
          </a:xfrm>
        </p:spPr>
        <p:txBody>
          <a:bodyPr/>
          <a:lstStyle/>
          <a:p>
            <a:pPr algn="ctr"/>
            <a:r>
              <a:rPr lang="fr-FR" b="1" dirty="0"/>
              <a:t>Projet AWS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5C8298D-AC22-4309-90AE-8E0C890B5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941" y="4677734"/>
            <a:ext cx="7675685" cy="961066"/>
          </a:xfrm>
        </p:spPr>
        <p:txBody>
          <a:bodyPr>
            <a:normAutofit/>
          </a:bodyPr>
          <a:lstStyle/>
          <a:p>
            <a:r>
              <a:rPr lang="fr-FR" dirty="0"/>
              <a:t>Bendavid Natane 					Borges brandon </a:t>
            </a:r>
          </a:p>
          <a:p>
            <a:r>
              <a:rPr lang="fr-FR" dirty="0" err="1"/>
              <a:t>Decrouez</a:t>
            </a:r>
            <a:r>
              <a:rPr lang="fr-FR" dirty="0"/>
              <a:t> </a:t>
            </a:r>
            <a:r>
              <a:rPr lang="fr-FR" dirty="0" err="1"/>
              <a:t>antoine</a:t>
            </a:r>
            <a:r>
              <a:rPr lang="fr-FR" dirty="0"/>
              <a:t> 					Demaret </a:t>
            </a:r>
            <a:r>
              <a:rPr lang="fr-FR" dirty="0" err="1"/>
              <a:t>hugo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967DCE-70B8-46EE-AAF1-6D6E5B55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1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1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1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1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2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2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2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0E9B87-70C6-4F83-ABAB-8A07F967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8030" y="2508558"/>
            <a:ext cx="4397828" cy="1468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Création</a:t>
            </a:r>
            <a:r>
              <a:rPr lang="en-US" sz="4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la BDD </a:t>
            </a:r>
            <a:r>
              <a:rPr lang="en-US" sz="44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Mysql</a:t>
            </a:r>
            <a:r>
              <a:rPr lang="en-US" sz="4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RDS</a:t>
            </a:r>
            <a:endParaRPr lang="en-US" sz="56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877F94F-5DFF-44E9-91DF-92CCCE8D483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84708" y="570703"/>
            <a:ext cx="5088416" cy="3405930"/>
          </a:xfrm>
          <a:prstGeom prst="rect">
            <a:avLst/>
          </a:prstGeom>
          <a:effectLst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5C9C78-38D6-4212-9E31-5DA00AA2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0AF919F-AA3D-4549-87C4-3C467B09D6E4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792614" y="4128557"/>
            <a:ext cx="5080510" cy="24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2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0E9B87-70C6-4F83-ABAB-8A07F967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831" y="2146706"/>
            <a:ext cx="4397828" cy="2755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Création</a:t>
            </a:r>
            <a:r>
              <a:rPr lang="en-US" sz="4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la BDD </a:t>
            </a:r>
            <a:r>
              <a:rPr lang="en-US" sz="44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Mysql</a:t>
            </a:r>
            <a:r>
              <a:rPr lang="en-US" sz="4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RDS</a:t>
            </a:r>
            <a:b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6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FD23F9B-39B4-4AF0-AAE9-514FAA80AA8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61206" y="461085"/>
            <a:ext cx="5127573" cy="6126327"/>
          </a:xfrm>
          <a:prstGeom prst="rect">
            <a:avLst/>
          </a:prstGeom>
          <a:effectLst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5C9C78-38D6-4212-9E31-5DA00AA2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1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F64FA-C67B-43FB-B6A9-F0C4A0C9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pPr algn="ctr"/>
            <a:r>
              <a:rPr lang="fr-FR" sz="3600" dirty="0"/>
              <a:t>Machine 1 – EC2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249652-F7EA-4630-A286-4A955786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1A9683-561F-4F62-8E54-06FCFE6A63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6822" y="1671038"/>
            <a:ext cx="6277201" cy="223848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3854A25-9ED7-4435-BB79-56CA03D915DD}"/>
              </a:ext>
            </a:extLst>
          </p:cNvPr>
          <p:cNvPicPr/>
          <p:nvPr/>
        </p:nvPicPr>
        <p:blipFill rotWithShape="1">
          <a:blip r:embed="rId3"/>
          <a:srcRect t="1" b="64351"/>
          <a:stretch/>
        </p:blipFill>
        <p:spPr bwMode="auto">
          <a:xfrm>
            <a:off x="496822" y="4061143"/>
            <a:ext cx="6277202" cy="18358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72F295E-2551-4502-AB48-07B64CAB3E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85990" y="1503288"/>
            <a:ext cx="5020153" cy="447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0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F64FA-C67B-43FB-B6A9-F0C4A0C9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68" y="91241"/>
            <a:ext cx="9404723" cy="767687"/>
          </a:xfrm>
        </p:spPr>
        <p:txBody>
          <a:bodyPr/>
          <a:lstStyle/>
          <a:p>
            <a:pPr algn="ctr"/>
            <a:r>
              <a:rPr lang="fr-FR" sz="3600" dirty="0"/>
              <a:t>Machine 1 – EC2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249652-F7EA-4630-A286-4A955786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0A94B65-B15D-40BE-A9EE-4FC4C7CAF1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6111" y="1730795"/>
            <a:ext cx="5760720" cy="25939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BB29D2-1BC3-4588-AB26-D2E88A5B6A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5442" y="5059033"/>
            <a:ext cx="6157361" cy="11587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06A4C4-D8C6-4FED-8556-8D7BA668B040}"/>
              </a:ext>
            </a:extLst>
          </p:cNvPr>
          <p:cNvSpPr/>
          <p:nvPr/>
        </p:nvSpPr>
        <p:spPr>
          <a:xfrm>
            <a:off x="646111" y="1730796"/>
            <a:ext cx="5760720" cy="21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87DAF8-81F8-42A5-B3A4-B4FAE440E1E6}"/>
              </a:ext>
            </a:extLst>
          </p:cNvPr>
          <p:cNvSpPr/>
          <p:nvPr/>
        </p:nvSpPr>
        <p:spPr>
          <a:xfrm>
            <a:off x="646111" y="3926048"/>
            <a:ext cx="5760720" cy="155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C6C7FE-035D-44DF-B52E-7F7E038C91A1}"/>
              </a:ext>
            </a:extLst>
          </p:cNvPr>
          <p:cNvSpPr/>
          <p:nvPr/>
        </p:nvSpPr>
        <p:spPr>
          <a:xfrm>
            <a:off x="4102217" y="5059033"/>
            <a:ext cx="2422060" cy="155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D019F64-FB14-4A50-B41F-0E1F7FBF3581}"/>
              </a:ext>
            </a:extLst>
          </p:cNvPr>
          <p:cNvSpPr txBox="1"/>
          <p:nvPr/>
        </p:nvSpPr>
        <p:spPr>
          <a:xfrm>
            <a:off x="1795244" y="1219614"/>
            <a:ext cx="28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Clone du projet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2203BCE-A41F-4CDD-8765-B3846154753C}"/>
              </a:ext>
            </a:extLst>
          </p:cNvPr>
          <p:cNvSpPr txBox="1"/>
          <p:nvPr/>
        </p:nvSpPr>
        <p:spPr>
          <a:xfrm>
            <a:off x="1795243" y="4630709"/>
            <a:ext cx="28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Run du serveur </a:t>
            </a:r>
            <a:r>
              <a:rPr lang="fr-FR" dirty="0" err="1"/>
              <a:t>django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0E8C31B-0BF0-470B-BAD4-0E6C5002B9BC}"/>
              </a:ext>
            </a:extLst>
          </p:cNvPr>
          <p:cNvSpPr txBox="1"/>
          <p:nvPr/>
        </p:nvSpPr>
        <p:spPr>
          <a:xfrm>
            <a:off x="7743039" y="2847442"/>
            <a:ext cx="4043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Installation des package:</a:t>
            </a:r>
          </a:p>
          <a:p>
            <a:pPr lvl="0"/>
            <a:r>
              <a:rPr lang="fr-FR" dirty="0"/>
              <a:t>-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update </a:t>
            </a:r>
          </a:p>
          <a:p>
            <a:pPr lvl="0"/>
            <a:r>
              <a:rPr lang="fr-FR" dirty="0"/>
              <a:t>-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python3-pip </a:t>
            </a:r>
          </a:p>
          <a:p>
            <a:pPr lvl="0"/>
            <a:r>
              <a:rPr lang="fr-FR" dirty="0"/>
              <a:t>- pip3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django</a:t>
            </a:r>
            <a:r>
              <a:rPr lang="fr-FR" dirty="0"/>
              <a:t> </a:t>
            </a:r>
            <a:r>
              <a:rPr lang="fr-FR" dirty="0" err="1"/>
              <a:t>requests</a:t>
            </a:r>
            <a:endParaRPr lang="fr-FR" dirty="0"/>
          </a:p>
          <a:p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4957D2-CE5E-4B62-9933-807CE11F5A03}"/>
              </a:ext>
            </a:extLst>
          </p:cNvPr>
          <p:cNvSpPr/>
          <p:nvPr/>
        </p:nvSpPr>
        <p:spPr>
          <a:xfrm>
            <a:off x="545442" y="5903186"/>
            <a:ext cx="2981029" cy="155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2" descr="Résultat de recherche d'images pour &quot;logo github&quot;">
            <a:extLst>
              <a:ext uri="{FF2B5EF4-FFF2-40B4-BE49-F238E27FC236}">
                <a16:creationId xmlns:a16="http://schemas.microsoft.com/office/drawing/2014/main" id="{7B5BC76A-1698-4AEA-B233-EDB4AAD3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969" y="1404280"/>
            <a:ext cx="1198239" cy="108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44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F64FA-C67B-43FB-B6A9-F0C4A0C9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pPr algn="ctr"/>
            <a:r>
              <a:rPr lang="fr-FR" sz="3600" dirty="0"/>
              <a:t>Machine 2 – EC2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249652-F7EA-4630-A286-4A955786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1922B4-816C-45A3-A8FF-68D1EB2F1E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3769" y="1220405"/>
            <a:ext cx="8467065" cy="52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76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F64FA-C67B-43FB-B6A9-F0C4A0C9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68" y="91241"/>
            <a:ext cx="9404723" cy="767687"/>
          </a:xfrm>
        </p:spPr>
        <p:txBody>
          <a:bodyPr/>
          <a:lstStyle/>
          <a:p>
            <a:pPr algn="ctr"/>
            <a:r>
              <a:rPr lang="fr-FR" sz="3600" dirty="0"/>
              <a:t>Machine 2 – EC2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249652-F7EA-4630-A286-4A955786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D019F64-FB14-4A50-B41F-0E1F7FBF3581}"/>
              </a:ext>
            </a:extLst>
          </p:cNvPr>
          <p:cNvSpPr txBox="1"/>
          <p:nvPr/>
        </p:nvSpPr>
        <p:spPr>
          <a:xfrm>
            <a:off x="1228259" y="3464437"/>
            <a:ext cx="229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Clone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0E8C31B-0BF0-470B-BAD4-0E6C5002B9BC}"/>
              </a:ext>
            </a:extLst>
          </p:cNvPr>
          <p:cNvSpPr txBox="1"/>
          <p:nvPr/>
        </p:nvSpPr>
        <p:spPr>
          <a:xfrm>
            <a:off x="7147249" y="2847442"/>
            <a:ext cx="4639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Installation des package:</a:t>
            </a:r>
          </a:p>
          <a:p>
            <a:pPr marL="285750" lvl="0" indent="-285750">
              <a:buFontTx/>
              <a:buChar char="-"/>
            </a:pP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update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python3-pip </a:t>
            </a:r>
            <a:r>
              <a:rPr lang="fr-FR" dirty="0" err="1"/>
              <a:t>mysql</a:t>
            </a:r>
            <a:r>
              <a:rPr lang="fr-FR" dirty="0"/>
              <a:t>-client </a:t>
            </a:r>
          </a:p>
          <a:p>
            <a:pPr marL="285750" lvl="0" indent="-285750">
              <a:buFontTx/>
              <a:buChar char="-"/>
            </a:pPr>
            <a:r>
              <a:rPr lang="fr-FR" dirty="0"/>
              <a:t>pip3 </a:t>
            </a:r>
            <a:r>
              <a:rPr lang="fr-FR" dirty="0" err="1"/>
              <a:t>install</a:t>
            </a:r>
            <a:r>
              <a:rPr lang="fr-FR" dirty="0"/>
              <a:t> boto3 </a:t>
            </a:r>
            <a:r>
              <a:rPr lang="fr-FR" dirty="0" err="1"/>
              <a:t>boto</a:t>
            </a:r>
            <a:r>
              <a:rPr lang="fr-FR" dirty="0"/>
              <a:t> </a:t>
            </a:r>
            <a:r>
              <a:rPr lang="fr-FR" dirty="0" err="1"/>
              <a:t>django</a:t>
            </a:r>
            <a:r>
              <a:rPr lang="fr-FR" dirty="0"/>
              <a:t> </a:t>
            </a:r>
          </a:p>
        </p:txBody>
      </p:sp>
      <p:sp>
        <p:nvSpPr>
          <p:cNvPr id="5" name="Croix 4">
            <a:extLst>
              <a:ext uri="{FF2B5EF4-FFF2-40B4-BE49-F238E27FC236}">
                <a16:creationId xmlns:a16="http://schemas.microsoft.com/office/drawing/2014/main" id="{8EFCC468-B003-40E8-9AAF-21F9602BB39D}"/>
              </a:ext>
            </a:extLst>
          </p:cNvPr>
          <p:cNvSpPr/>
          <p:nvPr/>
        </p:nvSpPr>
        <p:spPr>
          <a:xfrm>
            <a:off x="5013426" y="3078759"/>
            <a:ext cx="888206" cy="860727"/>
          </a:xfrm>
          <a:prstGeom prst="plus">
            <a:avLst>
              <a:gd name="adj" fmla="val 40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Résultat de recherche d'images pour &quot;logo github&quot;">
            <a:extLst>
              <a:ext uri="{FF2B5EF4-FFF2-40B4-BE49-F238E27FC236}">
                <a16:creationId xmlns:a16="http://schemas.microsoft.com/office/drawing/2014/main" id="{48310027-9BAB-40ED-AA96-F43A970C6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307" y="2169372"/>
            <a:ext cx="1198239" cy="108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560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F64FA-C67B-43FB-B6A9-F0C4A0C9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68" y="91241"/>
            <a:ext cx="9404723" cy="767687"/>
          </a:xfrm>
        </p:spPr>
        <p:txBody>
          <a:bodyPr/>
          <a:lstStyle/>
          <a:p>
            <a:pPr algn="ctr"/>
            <a:r>
              <a:rPr lang="fr-FR" sz="3600" dirty="0"/>
              <a:t>Machine 2 – EC2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249652-F7EA-4630-A286-4A955786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D019F64-FB14-4A50-B41F-0E1F7FBF3581}"/>
              </a:ext>
            </a:extLst>
          </p:cNvPr>
          <p:cNvSpPr txBox="1"/>
          <p:nvPr/>
        </p:nvSpPr>
        <p:spPr>
          <a:xfrm>
            <a:off x="3733295" y="1060091"/>
            <a:ext cx="344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Connexion à la BDD RDS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9BE7FBF-B9F5-4E4D-BEE9-6C0B4BFDE236}"/>
              </a:ext>
            </a:extLst>
          </p:cNvPr>
          <p:cNvPicPr/>
          <p:nvPr/>
        </p:nvPicPr>
        <p:blipFill rotWithShape="1">
          <a:blip r:embed="rId2"/>
          <a:srcRect b="20868"/>
          <a:stretch/>
        </p:blipFill>
        <p:spPr bwMode="auto">
          <a:xfrm>
            <a:off x="1018517" y="1630586"/>
            <a:ext cx="9141374" cy="38729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2746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F64FA-C67B-43FB-B6A9-F0C4A0C9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68" y="91241"/>
            <a:ext cx="9404723" cy="767687"/>
          </a:xfrm>
        </p:spPr>
        <p:txBody>
          <a:bodyPr/>
          <a:lstStyle/>
          <a:p>
            <a:pPr algn="ctr"/>
            <a:r>
              <a:rPr lang="fr-FR" sz="3600" dirty="0"/>
              <a:t>Machine 2 – EC2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249652-F7EA-4630-A286-4A955786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D53FE6E-133C-4F8B-ADD8-E4D53B89C1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4249" y="1758257"/>
            <a:ext cx="8884546" cy="51610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DF3E4C3-453B-4826-BDE3-513F14F886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4249" y="2621125"/>
            <a:ext cx="8884546" cy="51610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E7A9C9C-A62F-4AD7-9CDB-5D693E6309C0}"/>
              </a:ext>
            </a:extLst>
          </p:cNvPr>
          <p:cNvSpPr txBox="1"/>
          <p:nvPr/>
        </p:nvSpPr>
        <p:spPr>
          <a:xfrm>
            <a:off x="3663423" y="1161425"/>
            <a:ext cx="344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Création de la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49E62F-0482-40CE-8F6F-66F09B9F2EA4}"/>
              </a:ext>
            </a:extLst>
          </p:cNvPr>
          <p:cNvSpPr/>
          <p:nvPr/>
        </p:nvSpPr>
        <p:spPr>
          <a:xfrm>
            <a:off x="1164249" y="4108340"/>
            <a:ext cx="888454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ea typeface="Calibri" panose="020F0502020204030204" pitchFamily="34" charset="0"/>
              </a:rPr>
              <a:t>On lance le serveur</a:t>
            </a:r>
          </a:p>
          <a:p>
            <a:endParaRPr lang="fr-FR" sz="1600" dirty="0">
              <a:ea typeface="Calibri" panose="020F0502020204030204" pitchFamily="34" charset="0"/>
            </a:endParaRPr>
          </a:p>
          <a:p>
            <a:pPr algn="ctr"/>
            <a:r>
              <a:rPr lang="fr-FR" dirty="0">
                <a:ea typeface="Calibri" panose="020F0502020204030204" pitchFamily="34" charset="0"/>
              </a:rPr>
              <a:t>python3 manage.py </a:t>
            </a:r>
            <a:r>
              <a:rPr lang="fr-FR" dirty="0" err="1">
                <a:ea typeface="Calibri" panose="020F0502020204030204" pitchFamily="34" charset="0"/>
              </a:rPr>
              <a:t>runserver</a:t>
            </a:r>
            <a:r>
              <a:rPr lang="fr-FR" dirty="0">
                <a:ea typeface="Calibri" panose="020F0502020204030204" pitchFamily="34" charset="0"/>
              </a:rPr>
              <a:t> 0.0.0.0:8081</a:t>
            </a:r>
            <a:endParaRPr lang="fr-FR" sz="16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B4D57DF-CF66-46D1-B396-E504912999F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44227" y="5041725"/>
            <a:ext cx="8804567" cy="13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12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BF119-3E8F-463D-A207-098AE2C8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pPr algn="ctr"/>
            <a:r>
              <a:rPr lang="fr-FR" dirty="0"/>
              <a:t>Démonstration de l’application</a:t>
            </a:r>
          </a:p>
        </p:txBody>
      </p:sp>
      <p:pic>
        <p:nvPicPr>
          <p:cNvPr id="5" name="Média en ligne 4" title="Soutenance aws ESGI 2021 GP 3">
            <a:hlinkClick r:id="" action="ppaction://media"/>
            <a:extLst>
              <a:ext uri="{FF2B5EF4-FFF2-40B4-BE49-F238E27FC236}">
                <a16:creationId xmlns:a16="http://schemas.microsoft.com/office/drawing/2014/main" id="{129BA2DD-5C30-4BBE-9752-464B0FDF486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07535" y="1322730"/>
            <a:ext cx="9243299" cy="522232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A30C5C-462D-4421-AB47-BD165BDC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8325D-A55B-4765-8B13-9F245447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5DA1F-6B6A-4F21-8CDB-5F92ABF5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Présentation de l’architecture du projet </a:t>
            </a:r>
          </a:p>
          <a:p>
            <a:endParaRPr lang="fr-FR" dirty="0"/>
          </a:p>
          <a:p>
            <a:r>
              <a:rPr lang="fr-FR" dirty="0"/>
              <a:t>Groupes de sécurités</a:t>
            </a:r>
          </a:p>
          <a:p>
            <a:endParaRPr lang="fr-FR" dirty="0"/>
          </a:p>
          <a:p>
            <a:r>
              <a:rPr lang="fr-FR" dirty="0" err="1"/>
              <a:t>Bucket</a:t>
            </a:r>
            <a:r>
              <a:rPr lang="fr-FR" dirty="0"/>
              <a:t> S3</a:t>
            </a:r>
          </a:p>
          <a:p>
            <a:endParaRPr lang="fr-FR" dirty="0"/>
          </a:p>
          <a:p>
            <a:r>
              <a:rPr lang="fr-FR" dirty="0"/>
              <a:t>Base de données </a:t>
            </a:r>
            <a:r>
              <a:rPr lang="fr-FR" dirty="0" err="1"/>
              <a:t>Mysql</a:t>
            </a:r>
            <a:r>
              <a:rPr lang="fr-FR" dirty="0"/>
              <a:t> RDS</a:t>
            </a:r>
          </a:p>
          <a:p>
            <a:endParaRPr lang="fr-FR" dirty="0"/>
          </a:p>
          <a:p>
            <a:r>
              <a:rPr lang="fr-FR" dirty="0"/>
              <a:t>Machines 1 et 2 - EC2 </a:t>
            </a:r>
          </a:p>
          <a:p>
            <a:endParaRPr lang="fr-FR" dirty="0"/>
          </a:p>
          <a:p>
            <a:r>
              <a:rPr lang="fr-FR" dirty="0"/>
              <a:t>Démonstration de l’application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D6D440-E59D-4FEF-A836-028DB964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5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0404F-1B2B-430A-B0F2-20D9D58C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83" y="6671"/>
            <a:ext cx="9404723" cy="838365"/>
          </a:xfrm>
        </p:spPr>
        <p:txBody>
          <a:bodyPr/>
          <a:lstStyle/>
          <a:p>
            <a:pPr algn="ctr"/>
            <a:r>
              <a:rPr lang="fr-FR" sz="3200" b="1" dirty="0"/>
              <a:t>Présentation</a:t>
            </a:r>
            <a:r>
              <a:rPr lang="fr-FR" sz="3600" b="1" dirty="0"/>
              <a:t> de l’architecture du projet </a:t>
            </a:r>
            <a:br>
              <a:rPr lang="fr-FR" sz="3600" b="1" dirty="0"/>
            </a:br>
            <a:endParaRPr lang="fr-FR" sz="3600" b="1" dirty="0"/>
          </a:p>
        </p:txBody>
      </p:sp>
      <p:pic>
        <p:nvPicPr>
          <p:cNvPr id="1026" name="Picture 2" descr="Résultat de recherche d'images pour &quot;logo ec2&quot;">
            <a:extLst>
              <a:ext uri="{FF2B5EF4-FFF2-40B4-BE49-F238E27FC236}">
                <a16:creationId xmlns:a16="http://schemas.microsoft.com/office/drawing/2014/main" id="{F7D3147A-C3C9-4DFA-BBCB-4CC28156E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3" y="2718679"/>
            <a:ext cx="2834596" cy="181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ésultat de recherche d'images pour &quot;logo ec2&quot;">
            <a:extLst>
              <a:ext uri="{FF2B5EF4-FFF2-40B4-BE49-F238E27FC236}">
                <a16:creationId xmlns:a16="http://schemas.microsoft.com/office/drawing/2014/main" id="{EC061629-624B-4125-B400-A714F3A3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790" y="2718679"/>
            <a:ext cx="2898132" cy="185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logo rds aws&quot;">
            <a:extLst>
              <a:ext uri="{FF2B5EF4-FFF2-40B4-BE49-F238E27FC236}">
                <a16:creationId xmlns:a16="http://schemas.microsoft.com/office/drawing/2014/main" id="{50F5F259-76F0-4E73-BF14-FBEFED96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902" y="2078726"/>
            <a:ext cx="1447708" cy="144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s3aws&quot;">
            <a:extLst>
              <a:ext uri="{FF2B5EF4-FFF2-40B4-BE49-F238E27FC236}">
                <a16:creationId xmlns:a16="http://schemas.microsoft.com/office/drawing/2014/main" id="{3D3BC50C-9978-4DDB-884E-85D66A2A9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635" y="4760124"/>
            <a:ext cx="1350684" cy="97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logo django&quot;">
            <a:extLst>
              <a:ext uri="{FF2B5EF4-FFF2-40B4-BE49-F238E27FC236}">
                <a16:creationId xmlns:a16="http://schemas.microsoft.com/office/drawing/2014/main" id="{6E07705B-C4E9-4DAB-A080-CB43E119F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96" y="4474096"/>
            <a:ext cx="1145761" cy="52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ésultat de recherche d'images pour &quot;logo api&quot;">
            <a:extLst>
              <a:ext uri="{FF2B5EF4-FFF2-40B4-BE49-F238E27FC236}">
                <a16:creationId xmlns:a16="http://schemas.microsoft.com/office/drawing/2014/main" id="{0D7F1FAF-F4D1-4C5F-86B0-A7B3EC255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047" y="4202139"/>
            <a:ext cx="986632" cy="98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Résultat de recherche d'images pour &quot;logo django&quot;">
            <a:extLst>
              <a:ext uri="{FF2B5EF4-FFF2-40B4-BE49-F238E27FC236}">
                <a16:creationId xmlns:a16="http://schemas.microsoft.com/office/drawing/2014/main" id="{7AED4A2C-EDD8-4DCF-AC2A-0C40E7DC1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437" y="4511992"/>
            <a:ext cx="1062474" cy="4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7A2E267-8DD5-4B3F-8727-E9D0265CECCE}"/>
              </a:ext>
            </a:extLst>
          </p:cNvPr>
          <p:cNvSpPr txBox="1"/>
          <p:nvPr/>
        </p:nvSpPr>
        <p:spPr>
          <a:xfrm>
            <a:off x="8366635" y="3379867"/>
            <a:ext cx="143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RDS - </a:t>
            </a:r>
            <a:r>
              <a:rPr lang="fr-FR" dirty="0" err="1"/>
              <a:t>Mysql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7EE4237-4106-4294-BC85-565041926BA2}"/>
              </a:ext>
            </a:extLst>
          </p:cNvPr>
          <p:cNvSpPr txBox="1"/>
          <p:nvPr/>
        </p:nvSpPr>
        <p:spPr>
          <a:xfrm>
            <a:off x="8366635" y="5924653"/>
            <a:ext cx="146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S3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0B3B1868-502B-4173-AABB-F443FCFF1064}"/>
              </a:ext>
            </a:extLst>
          </p:cNvPr>
          <p:cNvSpPr/>
          <p:nvPr/>
        </p:nvSpPr>
        <p:spPr>
          <a:xfrm rot="19628417">
            <a:off x="6803018" y="30379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E0DC2D7-925E-4632-8C4B-C23720EF970D}"/>
              </a:ext>
            </a:extLst>
          </p:cNvPr>
          <p:cNvSpPr/>
          <p:nvPr/>
        </p:nvSpPr>
        <p:spPr>
          <a:xfrm rot="1971654">
            <a:off x="6750295" y="419730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F92F5888-595A-4364-84C0-18136926402B}"/>
              </a:ext>
            </a:extLst>
          </p:cNvPr>
          <p:cNvSpPr/>
          <p:nvPr/>
        </p:nvSpPr>
        <p:spPr>
          <a:xfrm>
            <a:off x="3455744" y="32645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BF67473-9FF8-487F-91F2-3BA0554FC2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7009" y="1449461"/>
            <a:ext cx="623485" cy="623485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E4A990D-261D-47E7-A0E9-DD45BCA131E7}"/>
              </a:ext>
            </a:extLst>
          </p:cNvPr>
          <p:cNvSpPr txBox="1"/>
          <p:nvPr/>
        </p:nvSpPr>
        <p:spPr>
          <a:xfrm>
            <a:off x="1315584" y="2151218"/>
            <a:ext cx="190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MyDMZ</a:t>
            </a:r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8FA2F54-6CFF-43E9-BC55-86C9E4592B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4862" y="1449461"/>
            <a:ext cx="623485" cy="623485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949213CF-5EB7-430C-9D21-A780559518BC}"/>
              </a:ext>
            </a:extLst>
          </p:cNvPr>
          <p:cNvSpPr txBox="1"/>
          <p:nvPr/>
        </p:nvSpPr>
        <p:spPr>
          <a:xfrm>
            <a:off x="4032900" y="2168734"/>
            <a:ext cx="283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GP-Secu-machine2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3E999951-42F5-4C0D-A076-79B2A4FC9F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6414" y="1001141"/>
            <a:ext cx="623485" cy="623485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70C8A85F-1478-40BE-8D8B-7B02722E31B9}"/>
              </a:ext>
            </a:extLst>
          </p:cNvPr>
          <p:cNvSpPr txBox="1"/>
          <p:nvPr/>
        </p:nvSpPr>
        <p:spPr>
          <a:xfrm>
            <a:off x="7574452" y="1720414"/>
            <a:ext cx="283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GP-</a:t>
            </a:r>
            <a:r>
              <a:rPr lang="fr-FR" sz="1600" dirty="0" err="1"/>
              <a:t>Secu</a:t>
            </a:r>
            <a:r>
              <a:rPr lang="fr-FR" sz="1600" dirty="0"/>
              <a:t>-</a:t>
            </a:r>
            <a:r>
              <a:rPr lang="fr-FR" sz="1600" dirty="0" err="1"/>
              <a:t>rds</a:t>
            </a:r>
            <a:endParaRPr lang="fr-FR" sz="160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02FFE9E-2522-4CA2-8451-47E9BD09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9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F41CD-C7AA-4336-9030-C02371A6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34" y="148728"/>
            <a:ext cx="9404723" cy="914688"/>
          </a:xfrm>
        </p:spPr>
        <p:txBody>
          <a:bodyPr/>
          <a:lstStyle/>
          <a:p>
            <a:pPr algn="ctr"/>
            <a:r>
              <a:rPr lang="fr-FR" b="1" dirty="0"/>
              <a:t>Groupes de sécurités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3A3848-0889-425E-B4CF-707327F4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117EDE-6840-4C0F-A1CF-4280489DC9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61299" y="1823570"/>
            <a:ext cx="5760720" cy="413321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C78126C-9B76-4F1C-B1B3-2C5F4518349E}"/>
              </a:ext>
            </a:extLst>
          </p:cNvPr>
          <p:cNvSpPr txBox="1"/>
          <p:nvPr/>
        </p:nvSpPr>
        <p:spPr>
          <a:xfrm>
            <a:off x="2815905" y="1258827"/>
            <a:ext cx="525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Groupe de sécurité pour la </a:t>
            </a:r>
            <a:r>
              <a:rPr lang="fr-FR" b="1" dirty="0"/>
              <a:t>machine 1 EC2</a:t>
            </a:r>
          </a:p>
        </p:txBody>
      </p:sp>
    </p:spTree>
    <p:extLst>
      <p:ext uri="{BB962C8B-B14F-4D97-AF65-F5344CB8AC3E}">
        <p14:creationId xmlns:p14="http://schemas.microsoft.com/office/powerpoint/2010/main" val="154448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F41CD-C7AA-4336-9030-C02371A6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34" y="148728"/>
            <a:ext cx="9404723" cy="914688"/>
          </a:xfrm>
        </p:spPr>
        <p:txBody>
          <a:bodyPr/>
          <a:lstStyle/>
          <a:p>
            <a:pPr algn="ctr"/>
            <a:r>
              <a:rPr lang="fr-FR" b="1" dirty="0"/>
              <a:t>Groupes de sécurités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3A3848-0889-425E-B4CF-707327F4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78126C-9B76-4F1C-B1B3-2C5F4518349E}"/>
              </a:ext>
            </a:extLst>
          </p:cNvPr>
          <p:cNvSpPr txBox="1"/>
          <p:nvPr/>
        </p:nvSpPr>
        <p:spPr>
          <a:xfrm>
            <a:off x="2815905" y="1258827"/>
            <a:ext cx="525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Groupe de sécurité pour la </a:t>
            </a:r>
            <a:r>
              <a:rPr lang="fr-FR" b="1" dirty="0"/>
              <a:t>machine 2 EC2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D9E764-29F9-4F73-AA55-F228147119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6502" y="1823570"/>
            <a:ext cx="7290313" cy="441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3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F41CD-C7AA-4336-9030-C02371A6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34" y="148728"/>
            <a:ext cx="9404723" cy="914688"/>
          </a:xfrm>
        </p:spPr>
        <p:txBody>
          <a:bodyPr/>
          <a:lstStyle/>
          <a:p>
            <a:pPr algn="ctr"/>
            <a:r>
              <a:rPr lang="fr-FR" b="1" dirty="0"/>
              <a:t>Groupes de sécurités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3A3848-0889-425E-B4CF-707327F4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78126C-9B76-4F1C-B1B3-2C5F4518349E}"/>
              </a:ext>
            </a:extLst>
          </p:cNvPr>
          <p:cNvSpPr txBox="1"/>
          <p:nvPr/>
        </p:nvSpPr>
        <p:spPr>
          <a:xfrm>
            <a:off x="2815905" y="1258827"/>
            <a:ext cx="525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Groupe de sécurité pour la </a:t>
            </a:r>
            <a:r>
              <a:rPr lang="fr-FR" b="1" dirty="0"/>
              <a:t>BDD </a:t>
            </a:r>
            <a:r>
              <a:rPr lang="fr-FR" b="1" dirty="0" err="1"/>
              <a:t>mysql</a:t>
            </a:r>
            <a:r>
              <a:rPr lang="fr-FR" b="1" dirty="0"/>
              <a:t> - RDS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E667933-1522-4C97-9A19-4771A594FE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1731" y="1971690"/>
            <a:ext cx="7614547" cy="38670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C89D89-C745-4FDB-B128-154A4BB4EA22}"/>
              </a:ext>
            </a:extLst>
          </p:cNvPr>
          <p:cNvSpPr/>
          <p:nvPr/>
        </p:nvSpPr>
        <p:spPr>
          <a:xfrm>
            <a:off x="1770077" y="5478012"/>
            <a:ext cx="5471020" cy="25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67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49D9F-2F87-473F-901C-D62E610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pPr algn="ctr"/>
            <a:r>
              <a:rPr lang="fr-FR" b="1" dirty="0"/>
              <a:t>Création du </a:t>
            </a:r>
            <a:r>
              <a:rPr lang="fr-FR" b="1" dirty="0" err="1"/>
              <a:t>bucket</a:t>
            </a:r>
            <a:r>
              <a:rPr lang="fr-FR" b="1" dirty="0"/>
              <a:t> S3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C03306-9D3F-48EE-819B-32448FB9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90834A-88DF-48B4-AB07-75BD47F5DA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9924" y="2264618"/>
            <a:ext cx="6028198" cy="348647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1DF5C94-C967-47C7-847C-F8621CEC1D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69967" y="1668548"/>
            <a:ext cx="4709472" cy="48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49D9F-2F87-473F-901C-D62E610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368828"/>
            <a:ext cx="9404723" cy="767687"/>
          </a:xfrm>
        </p:spPr>
        <p:txBody>
          <a:bodyPr/>
          <a:lstStyle/>
          <a:p>
            <a:pPr algn="ctr"/>
            <a:r>
              <a:rPr lang="fr-FR" b="1" dirty="0"/>
              <a:t>Création du </a:t>
            </a:r>
            <a:r>
              <a:rPr lang="fr-FR" b="1" dirty="0" err="1"/>
              <a:t>bucket</a:t>
            </a:r>
            <a:r>
              <a:rPr lang="fr-FR" b="1" dirty="0"/>
              <a:t> S3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C03306-9D3F-48EE-819B-32448FB9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DCC8C1-CA9B-419C-810E-651408F419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7577" y="1655580"/>
            <a:ext cx="9336845" cy="354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0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0E9B87-70C6-4F83-ABAB-8A07F967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50074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Création</a:t>
            </a:r>
            <a:r>
              <a:rPr lang="en-US" sz="4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la BDD </a:t>
            </a:r>
            <a:r>
              <a:rPr lang="en-US" sz="44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Mysql</a:t>
            </a:r>
            <a:r>
              <a:rPr lang="en-US" sz="4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RDS</a:t>
            </a:r>
            <a:b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6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53D3C2-60EB-4393-BDA3-EB5836B3973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081703" y="647698"/>
            <a:ext cx="4574858" cy="5562139"/>
          </a:xfrm>
          <a:prstGeom prst="rect">
            <a:avLst/>
          </a:prstGeom>
          <a:effectLst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5C9C78-38D6-4212-9E31-5DA00AA2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93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234</Words>
  <Application>Microsoft Office PowerPoint</Application>
  <PresentationFormat>Grand écran</PresentationFormat>
  <Paragraphs>73</Paragraphs>
  <Slides>18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Projet AWS</vt:lpstr>
      <vt:lpstr>Sommaire</vt:lpstr>
      <vt:lpstr>Présentation de l’architecture du projet  </vt:lpstr>
      <vt:lpstr>Groupes de sécurités </vt:lpstr>
      <vt:lpstr>Groupes de sécurités </vt:lpstr>
      <vt:lpstr>Groupes de sécurités </vt:lpstr>
      <vt:lpstr>Création du bucket S3 </vt:lpstr>
      <vt:lpstr>Création du bucket S3 </vt:lpstr>
      <vt:lpstr>Création de la BDD Mysql RDS </vt:lpstr>
      <vt:lpstr>Création de la BDD Mysql RDS</vt:lpstr>
      <vt:lpstr>Création de la BDD Mysql RDS </vt:lpstr>
      <vt:lpstr>Machine 1 – EC2</vt:lpstr>
      <vt:lpstr>Machine 1 – EC2</vt:lpstr>
      <vt:lpstr>Machine 2 – EC2</vt:lpstr>
      <vt:lpstr>Machine 2 – EC2</vt:lpstr>
      <vt:lpstr>Machine 2 – EC2</vt:lpstr>
      <vt:lpstr>Machine 2 – EC2</vt:lpstr>
      <vt:lpstr>Démonstration de l’application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AWS</dc:title>
  <dc:creator>Natane Bendavid</dc:creator>
  <cp:lastModifiedBy>Natane Bendavid</cp:lastModifiedBy>
  <cp:revision>16</cp:revision>
  <dcterms:created xsi:type="dcterms:W3CDTF">2021-02-07T15:10:11Z</dcterms:created>
  <dcterms:modified xsi:type="dcterms:W3CDTF">2021-02-07T15:59:28Z</dcterms:modified>
</cp:coreProperties>
</file>